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1.xml" ContentType="application/xml"/>
  <Override PartName="/customXml/itemProps1.xml" ContentType="application/vnd.openxmlformats-officedocument.customXmlProperties+xml"/>
  <Override PartName="/customXml/item2.xml" ContentType="application/xml"/>
  <Override PartName="/customXml/_rels/item1.xml.rels" ContentType="application/vnd.openxmlformats-package.relationships+xml"/>
  <Override PartName="/customXml/_rels/item2.xml.rels" ContentType="application/vnd.openxmlformats-package.relationships+xml"/>
  <Override PartName="/customXml/_rels/item3.xml.rels" ContentType="application/vnd.openxmlformats-package.relationships+xml"/>
  <Override PartName="/customXml/itemProps2.xml" ContentType="application/vnd.openxmlformats-officedocument.customXmlProperties+xml"/>
  <Override PartName="/customXml/item3.xml" ContentType="application/xml"/>
  <Override PartName="/customXml/itemProps3.xml" ContentType="application/vnd.openxmlformats-officedocument.customXml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1.jpeg" ContentType="image/jpeg"/>
  <Override PartName="/ppt/media/image3.png" ContentType="image/png"/>
  <Override PartName="/ppt/media/image2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17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21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22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23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24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7.xml"/><Relationship Id="rId9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onector reto 11"/>
          <p:cNvSpPr/>
          <p:nvPr/>
        </p:nvSpPr>
        <p:spPr>
          <a:xfrm>
            <a:off x="0" y="1047600"/>
            <a:ext cx="112680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0">
            <a:solidFill>
              <a:srgbClr val="009999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1" name="Imagem 7" descr="Ícone&#10;&#10;O conteúdo gerado por IA pode estar incorreto."/>
          <p:cNvPicPr/>
          <p:nvPr/>
        </p:nvPicPr>
        <p:blipFill>
          <a:blip r:embed="rId2"/>
          <a:stretch/>
        </p:blipFill>
        <p:spPr>
          <a:xfrm>
            <a:off x="0" y="-16560"/>
            <a:ext cx="12191400" cy="6856560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pt-BR" sz="4400" spc="-1" strike="noStrike">
                <a:latin typeface="Arial"/>
              </a:rPr>
              <a:t>Clique para editar o formato do texto do título</a:t>
            </a:r>
            <a:endParaRPr b="0" lang="pt-BR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latin typeface="Arial"/>
              </a:rPr>
              <a:t>Clique para editar o formato do texto da estrutura de tópicos</a:t>
            </a:r>
            <a:endParaRPr b="0" lang="pt-B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pc="-1" strike="noStrike">
                <a:latin typeface="Arial"/>
              </a:rPr>
              <a:t>2.º nível da estrutura de tópicos</a:t>
            </a:r>
            <a:endParaRPr b="0" lang="pt-B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latin typeface="Arial"/>
              </a:rPr>
              <a:t>3.º nível da estrutura de tópicos</a:t>
            </a:r>
            <a:endParaRPr b="0" lang="pt-B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latin typeface="Arial"/>
              </a:rPr>
              <a:t>4.º nível da estrutura de tópicos</a:t>
            </a:r>
            <a:endParaRPr b="0" lang="pt-B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5.º nível da estrutura de tópicos</a:t>
            </a:r>
            <a:endParaRPr b="0" lang="pt-B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6.º nível da estrutura de tópicos</a:t>
            </a:r>
            <a:endParaRPr b="0" lang="pt-B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7.º nível da estrutura de tópicos</a:t>
            </a:r>
            <a:endParaRPr b="0" lang="pt-BR" sz="2000" spc="-1" strike="noStrike">
              <a:latin typeface="Arial"/>
            </a:endParaRPr>
          </a:p>
        </p:txBody>
      </p:sp>
      <p:pic>
        <p:nvPicPr>
          <p:cNvPr id="4" name="" descr=""/>
          <p:cNvPicPr/>
          <p:nvPr/>
        </p:nvPicPr>
        <p:blipFill>
          <a:blip r:embed="rId3"/>
          <a:stretch/>
        </p:blipFill>
        <p:spPr>
          <a:xfrm>
            <a:off x="5112000" y="6025320"/>
            <a:ext cx="2520000" cy="498960"/>
          </a:xfrm>
          <a:prstGeom prst="rect">
            <a:avLst/>
          </a:prstGeom>
          <a:ln w="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m 7" descr="Gráfico&#10;&#10;O conteúdo gerado por IA pode estar incorreto."/>
          <p:cNvPicPr/>
          <p:nvPr/>
        </p:nvPicPr>
        <p:blipFill>
          <a:blip r:embed="rId2"/>
          <a:stretch/>
        </p:blipFill>
        <p:spPr>
          <a:xfrm>
            <a:off x="0" y="360"/>
            <a:ext cx="12191400" cy="6856560"/>
          </a:xfrm>
          <a:prstGeom prst="rect">
            <a:avLst/>
          </a:prstGeom>
          <a:ln w="0">
            <a:noFill/>
          </a:ln>
        </p:spPr>
      </p:pic>
      <p:sp>
        <p:nvSpPr>
          <p:cNvPr id="42" name="Conector reto 11"/>
          <p:cNvSpPr/>
          <p:nvPr/>
        </p:nvSpPr>
        <p:spPr>
          <a:xfrm>
            <a:off x="0" y="1047600"/>
            <a:ext cx="112680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0">
            <a:solidFill>
              <a:srgbClr val="009999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pt-BR" sz="4400" spc="-1" strike="noStrike">
                <a:latin typeface="Arial"/>
              </a:rPr>
              <a:t>Clique para editar o formato do texto do título</a:t>
            </a:r>
            <a:endParaRPr b="0" lang="pt-BR" sz="4400" spc="-1" strike="noStrike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latin typeface="Arial"/>
              </a:rPr>
              <a:t>Clique para editar o formato do texto da estrutura de tópicos</a:t>
            </a:r>
            <a:endParaRPr b="0" lang="pt-B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pc="-1" strike="noStrike">
                <a:latin typeface="Arial"/>
              </a:rPr>
              <a:t>2.º nível da estrutura de tópicos</a:t>
            </a:r>
            <a:endParaRPr b="0" lang="pt-B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latin typeface="Arial"/>
              </a:rPr>
              <a:t>3.º nível da estrutura de tópicos</a:t>
            </a:r>
            <a:endParaRPr b="0" lang="pt-B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latin typeface="Arial"/>
              </a:rPr>
              <a:t>4.º nível da estrutura de tópicos</a:t>
            </a:r>
            <a:endParaRPr b="0" lang="pt-B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5.º nível da estrutura de tópicos</a:t>
            </a:r>
            <a:endParaRPr b="0" lang="pt-B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6.º nível da estrutura de tópicos</a:t>
            </a:r>
            <a:endParaRPr b="0" lang="pt-B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7.º nível da estrutura de tópicos</a:t>
            </a:r>
            <a:endParaRPr b="0" lang="pt-BR" sz="2000" spc="-1" strike="noStrike">
              <a:latin typeface="Arial"/>
            </a:endParaRPr>
          </a:p>
        </p:txBody>
      </p:sp>
      <p:pic>
        <p:nvPicPr>
          <p:cNvPr id="45" name="" descr=""/>
          <p:cNvPicPr/>
          <p:nvPr/>
        </p:nvPicPr>
        <p:blipFill>
          <a:blip r:embed="rId3"/>
          <a:stretch/>
        </p:blipFill>
        <p:spPr>
          <a:xfrm>
            <a:off x="8892000" y="6377760"/>
            <a:ext cx="1836000" cy="363600"/>
          </a:xfrm>
          <a:prstGeom prst="rect">
            <a:avLst/>
          </a:prstGeom>
          <a:ln w="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Imagem 7" descr="Gráfico&#10;&#10;O conteúdo gerado por IA pode estar incorreto."/>
          <p:cNvPicPr/>
          <p:nvPr/>
        </p:nvPicPr>
        <p:blipFill>
          <a:blip r:embed="rId2"/>
          <a:stretch/>
        </p:blipFill>
        <p:spPr>
          <a:xfrm>
            <a:off x="0" y="360"/>
            <a:ext cx="12191400" cy="6856560"/>
          </a:xfrm>
          <a:prstGeom prst="rect">
            <a:avLst/>
          </a:prstGeom>
          <a:ln w="0">
            <a:noFill/>
          </a:ln>
        </p:spPr>
      </p:pic>
      <p:pic>
        <p:nvPicPr>
          <p:cNvPr id="83" name="Imagem 9" descr=""/>
          <p:cNvPicPr/>
          <p:nvPr/>
        </p:nvPicPr>
        <p:blipFill>
          <a:blip r:embed="rId3"/>
          <a:stretch/>
        </p:blipFill>
        <p:spPr>
          <a:xfrm>
            <a:off x="8004600" y="6369480"/>
            <a:ext cx="3574080" cy="417960"/>
          </a:xfrm>
          <a:prstGeom prst="rect">
            <a:avLst/>
          </a:prstGeom>
          <a:ln w="0">
            <a:noFill/>
          </a:ln>
        </p:spPr>
      </p:pic>
      <p:sp>
        <p:nvSpPr>
          <p:cNvPr id="84" name="Conector reto 11"/>
          <p:cNvSpPr/>
          <p:nvPr/>
        </p:nvSpPr>
        <p:spPr>
          <a:xfrm>
            <a:off x="0" y="1047600"/>
            <a:ext cx="1126800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0">
            <a:solidFill>
              <a:srgbClr val="009999"/>
            </a:solidFill>
          </a:ln>
        </p:spPr>
        <p:style>
          <a:lnRef idx="0"/>
          <a:fillRef idx="0"/>
          <a:effectRef idx="0"/>
          <a:fontRef idx="minor"/>
        </p:style>
      </p:sp>
      <p:pic>
        <p:nvPicPr>
          <p:cNvPr id="85" name="Imagem 7" descr=""/>
          <p:cNvPicPr/>
          <p:nvPr/>
        </p:nvPicPr>
        <p:blipFill>
          <a:blip r:embed="rId4"/>
          <a:stretch/>
        </p:blipFill>
        <p:spPr>
          <a:xfrm>
            <a:off x="0" y="1800"/>
            <a:ext cx="12191400" cy="6853320"/>
          </a:xfrm>
          <a:prstGeom prst="rect">
            <a:avLst/>
          </a:prstGeom>
          <a:ln w="0">
            <a:noFill/>
          </a:ln>
        </p:spPr>
      </p:pic>
      <p:pic>
        <p:nvPicPr>
          <p:cNvPr id="86" name="" descr=""/>
          <p:cNvPicPr/>
          <p:nvPr/>
        </p:nvPicPr>
        <p:blipFill>
          <a:blip r:embed="rId5"/>
          <a:stretch/>
        </p:blipFill>
        <p:spPr>
          <a:xfrm>
            <a:off x="2611800" y="2520000"/>
            <a:ext cx="6748200" cy="1800000"/>
          </a:xfrm>
          <a:prstGeom prst="rect">
            <a:avLst/>
          </a:prstGeom>
          <a:ln w="0">
            <a:noFill/>
          </a:ln>
        </p:spPr>
      </p:pic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pt-BR" sz="4400" spc="-1" strike="noStrike">
                <a:latin typeface="Arial"/>
              </a:rPr>
              <a:t>Clique para editar o formato do texto do título</a:t>
            </a:r>
            <a:endParaRPr b="0" lang="pt-BR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latin typeface="Arial"/>
              </a:rPr>
              <a:t>Clique para editar o formato do texto da estrutura de tópicos</a:t>
            </a:r>
            <a:endParaRPr b="0" lang="pt-B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pc="-1" strike="noStrike">
                <a:latin typeface="Arial"/>
              </a:rPr>
              <a:t>2.º nível da estrutura de tópicos</a:t>
            </a:r>
            <a:endParaRPr b="0" lang="pt-B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latin typeface="Arial"/>
              </a:rPr>
              <a:t>3.º nível da estrutura de tópicos</a:t>
            </a:r>
            <a:endParaRPr b="0" lang="pt-B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latin typeface="Arial"/>
              </a:rPr>
              <a:t>4.º nível da estrutura de tópicos</a:t>
            </a:r>
            <a:endParaRPr b="0" lang="pt-B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5.º nível da estrutura de tópicos</a:t>
            </a:r>
            <a:endParaRPr b="0" lang="pt-B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6.º nível da estrutura de tópicos</a:t>
            </a:r>
            <a:endParaRPr b="0" lang="pt-B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7.º nível da estrutura de tópicos</a:t>
            </a:r>
            <a:endParaRPr b="0" lang="pt-B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2525400" y="1122480"/>
            <a:ext cx="9143280" cy="1476360"/>
          </a:xfrm>
          <a:prstGeom prst="rect">
            <a:avLst/>
          </a:prstGeom>
          <a:noFill/>
          <a:ln w="0">
            <a:noFill/>
          </a:ln>
        </p:spPr>
        <p:txBody>
          <a:bodyPr lIns="720000" rIns="720000" tIns="45000" bIns="4500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subTitle"/>
          </p:nvPr>
        </p:nvSpPr>
        <p:spPr>
          <a:xfrm>
            <a:off x="2525400" y="2785320"/>
            <a:ext cx="9143280" cy="618840"/>
          </a:xfrm>
          <a:prstGeom prst="rect">
            <a:avLst/>
          </a:prstGeom>
          <a:noFill/>
          <a:ln w="0">
            <a:noFill/>
          </a:ln>
        </p:spPr>
        <p:txBody>
          <a:bodyPr lIns="90000" rIns="720000" tIns="45000" bIns="45000" anchor="t">
            <a:noAutofit/>
          </a:bodyPr>
          <a:p>
            <a:pPr algn="ctr">
              <a:buNone/>
            </a:pPr>
            <a:endParaRPr b="0" lang="pt-BR" sz="3200" spc="-1" strike="noStrike"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/>
          </p:nvPr>
        </p:nvSpPr>
        <p:spPr>
          <a:xfrm>
            <a:off x="2525760" y="3590640"/>
            <a:ext cx="9143280" cy="716760"/>
          </a:xfrm>
          <a:prstGeom prst="rect">
            <a:avLst/>
          </a:prstGeom>
          <a:noFill/>
          <a:ln w="0">
            <a:noFill/>
          </a:ln>
        </p:spPr>
        <p:txBody>
          <a:bodyPr lIns="90000" rIns="720000" tIns="45000" bIns="45000" anchor="t">
            <a:no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0" y="365040"/>
            <a:ext cx="11267280" cy="681840"/>
          </a:xfrm>
          <a:prstGeom prst="rect">
            <a:avLst/>
          </a:prstGeom>
          <a:noFill/>
          <a:ln w="0">
            <a:noFill/>
          </a:ln>
        </p:spPr>
        <p:txBody>
          <a:bodyPr lIns="720000" rIns="90000" tIns="45000" bIns="4500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/>
          </p:nvPr>
        </p:nvSpPr>
        <p:spPr>
          <a:xfrm>
            <a:off x="596880" y="1482840"/>
            <a:ext cx="10670400" cy="43506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2F8609D220F3A48BBB897F57D66BDFF" ma:contentTypeVersion="12" ma:contentTypeDescription="Crie um novo documento." ma:contentTypeScope="" ma:versionID="7724bce529c8c2f03a2afc4feaed6ec2">
  <xsd:schema xmlns:xsd="http://www.w3.org/2001/XMLSchema" xmlns:xs="http://www.w3.org/2001/XMLSchema" xmlns:p="http://schemas.microsoft.com/office/2006/metadata/properties" xmlns:ns2="1deb65fa-b9a8-4e68-8483-529d7efb8b9c" xmlns:ns3="9884b503-bcab-4298-bbaf-a1307eb37688" targetNamespace="http://schemas.microsoft.com/office/2006/metadata/properties" ma:root="true" ma:fieldsID="927b2a6e83ec7ec88950ac36dcd263d9" ns2:_="" ns3:_="">
    <xsd:import namespace="1deb65fa-b9a8-4e68-8483-529d7efb8b9c"/>
    <xsd:import namespace="9884b503-bcab-4298-bbaf-a1307eb376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eb65fa-b9a8-4e68-8483-529d7efb8b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8dadf16e-174d-466e-bd6f-b9cf681c71e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84b503-bcab-4298-bbaf-a1307eb37688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2898cbf6-3432-4e4b-8c92-e90dcee461b2}" ma:internalName="TaxCatchAll" ma:showField="CatchAllData" ma:web="9884b503-bcab-4298-bbaf-a1307eb376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884b503-bcab-4298-bbaf-a1307eb37688" xsi:nil="true"/>
    <lcf76f155ced4ddcb4097134ff3c332f xmlns="1deb65fa-b9a8-4e68-8483-529d7efb8b9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AE7EA40-8AF7-43EC-9235-F2FDAD41F209}"/>
</file>

<file path=customXml/itemProps2.xml><?xml version="1.0" encoding="utf-8"?>
<ds:datastoreItem xmlns:ds="http://schemas.openxmlformats.org/officeDocument/2006/customXml" ds:itemID="{0D29D7F7-5A29-41A7-9EFA-59D8B958FB2D}"/>
</file>

<file path=customXml/itemProps3.xml><?xml version="1.0" encoding="utf-8"?>
<ds:datastoreItem xmlns:ds="http://schemas.openxmlformats.org/officeDocument/2006/customXml" ds:itemID="{16C0690F-98AB-48B1-A166-E1F4BCC6AC0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288</TotalTime>
  <Application>LibreOffice/7.2.5.2$Windows_X86_64 LibreOffice_project/499f9727c189e6ef3471021d6132d4c694f357e5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2025-08-06T18:34:31Z</dcterms:created>
  <dc:creator>Fábio Reis</dc:creator>
  <dc:description/>
  <dc:language>pt-BR</dc:language>
  <cp:lastModifiedBy/>
  <dcterms:modified xsi:type="dcterms:W3CDTF">2026-06-26T10:31:48Z</dcterms:modified>
  <cp:revision>12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0x01010052F8609D220F3A48BBB897F57D66BDFF</vt:lpwstr>
  </property>
  <property fmtid="{D5CDD505-2E9C-101B-9397-08002B2CF9AE}" pid="3" name="PresentationFormat">
    <vt:lpwstr>Widescreen</vt:lpwstr>
  </property>
  <property fmtid="{D5CDD505-2E9C-101B-9397-08002B2CF9AE}" pid="4" name="Slides">
    <vt:i4>3</vt:i4>
  </property>
</Properties>
</file>