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8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Ícone&#10;&#10;O conteúdo gerado por IA pode estar incorreto.">
            <a:extLst>
              <a:ext uri="{FF2B5EF4-FFF2-40B4-BE49-F238E27FC236}">
                <a16:creationId xmlns:a16="http://schemas.microsoft.com/office/drawing/2014/main" id="{06C797F9-9CE5-814D-A3B1-091DCFD80C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82992A14-F4E1-8943-AFC6-D41C66DE18D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25486" y="1122363"/>
            <a:ext cx="9144000" cy="1477023"/>
          </a:xfrm>
          <a:noFill/>
        </p:spPr>
        <p:txBody>
          <a:bodyPr rIns="720000" anchor="ctr">
            <a:normAutofit/>
          </a:bodyPr>
          <a:lstStyle>
            <a:lvl1pPr algn="r">
              <a:defRPr sz="4000">
                <a:solidFill>
                  <a:schemeClr val="bg1"/>
                </a:solidFill>
                <a:latin typeface="Montserrat ExtraBold" panose="00000900000000000000" pitchFamily="2" charset="0"/>
              </a:defRPr>
            </a:lvl1pPr>
          </a:lstStyle>
          <a:p>
            <a:r>
              <a:rPr lang="pt-BR" dirty="0"/>
              <a:t>Título aqui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EBE6C5-D8BE-2110-7AC3-2125A56ED1F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25486" y="2785254"/>
            <a:ext cx="9144000" cy="619588"/>
          </a:xfrm>
        </p:spPr>
        <p:txBody>
          <a:bodyPr rIns="720000" anchor="t">
            <a:normAutofit/>
          </a:bodyPr>
          <a:lstStyle>
            <a:lvl1pPr marL="0" indent="0" algn="r">
              <a:buNone/>
              <a:defRPr lang="pt-BR" sz="2800" kern="1200" dirty="0" smtClean="0">
                <a:solidFill>
                  <a:schemeClr val="bg1"/>
                </a:solidFill>
                <a:latin typeface="Montserrat ExtraBold" panose="00000900000000000000" pitchFamily="2" charset="0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Subtítulo aqui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F1BE293-5D9E-6A43-98E2-EAAFA5980F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229" y="6027957"/>
            <a:ext cx="6139542" cy="619588"/>
          </a:xfrm>
          <a:prstGeom prst="rect">
            <a:avLst/>
          </a:prstGeom>
        </p:spPr>
      </p:pic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9989B451-8654-B2F0-EE36-5F1AE3D5B06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25713" y="3590710"/>
            <a:ext cx="9144000" cy="717550"/>
          </a:xfrm>
        </p:spPr>
        <p:txBody>
          <a:bodyPr rIns="720000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pt-BR" sz="1800" i="0" kern="1200" dirty="0" smtClean="0">
                <a:solidFill>
                  <a:schemeClr val="bg1"/>
                </a:solidFill>
                <a:latin typeface="Montserrat" panose="02000505000000020004" pitchFamily="2" charset="0"/>
                <a:ea typeface="+mj-ea"/>
                <a:cs typeface="+mj-cs"/>
              </a:defRPr>
            </a:lvl1pPr>
          </a:lstStyle>
          <a:p>
            <a:pPr lvl="0"/>
            <a:r>
              <a:rPr lang="pt-BR" dirty="0"/>
              <a:t>Subtítulo aqui</a:t>
            </a:r>
          </a:p>
        </p:txBody>
      </p:sp>
    </p:spTree>
    <p:extLst>
      <p:ext uri="{BB962C8B-B14F-4D97-AF65-F5344CB8AC3E}">
        <p14:creationId xmlns:p14="http://schemas.microsoft.com/office/powerpoint/2010/main" val="2847243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735061-A0C4-9A75-3510-736D23B0A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9AFC45-DE3C-C871-EFE7-BDF12B995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235462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34C0F819-3A04-31D8-862F-5341B918D5F0}"/>
              </a:ext>
            </a:extLst>
          </p:cNvPr>
          <p:cNvSpPr/>
          <p:nvPr userDrawn="1"/>
        </p:nvSpPr>
        <p:spPr>
          <a:xfrm>
            <a:off x="0" y="0"/>
            <a:ext cx="12192000" cy="617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C94579A-31B1-DA4D-E31F-611452AA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901" y="457200"/>
            <a:ext cx="3876611" cy="1574800"/>
          </a:xfrm>
        </p:spPr>
        <p:txBody>
          <a:bodyPr lIns="90000" anchor="ctr"/>
          <a:lstStyle>
            <a:lvl1pPr>
              <a:defRPr sz="32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77FE69-91CE-699C-BCF8-37FF6F1C1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0"/>
            <a:ext cx="6084887" cy="5403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10" name="Espaço Reservado para Conteúdo 2">
            <a:extLst>
              <a:ext uri="{FF2B5EF4-FFF2-40B4-BE49-F238E27FC236}">
                <a16:creationId xmlns:a16="http://schemas.microsoft.com/office/drawing/2014/main" id="{81A8660E-2B41-8D4F-2403-AC60D42F568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96901" y="2208211"/>
            <a:ext cx="3876611" cy="3652839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CB5845CC-93E3-F83F-5842-AB574CA3DDD7}"/>
              </a:ext>
            </a:extLst>
          </p:cNvPr>
          <p:cNvCxnSpPr>
            <a:cxnSpLocks/>
          </p:cNvCxnSpPr>
          <p:nvPr userDrawn="1"/>
        </p:nvCxnSpPr>
        <p:spPr>
          <a:xfrm>
            <a:off x="0" y="2032185"/>
            <a:ext cx="4473512" cy="0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346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34C0F819-3A04-31D8-862F-5341B918D5F0}"/>
              </a:ext>
            </a:extLst>
          </p:cNvPr>
          <p:cNvSpPr/>
          <p:nvPr userDrawn="1"/>
        </p:nvSpPr>
        <p:spPr>
          <a:xfrm>
            <a:off x="0" y="0"/>
            <a:ext cx="12192000" cy="6172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spaço Reservado para Imagem 2">
            <a:extLst>
              <a:ext uri="{FF2B5EF4-FFF2-40B4-BE49-F238E27FC236}">
                <a16:creationId xmlns:a16="http://schemas.microsoft.com/office/drawing/2014/main" id="{087885B9-2D0E-54A2-CBA4-B9E67A629099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183188" y="457201"/>
            <a:ext cx="6084887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6127F0B-FD41-B2CC-AB05-B44E87081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901" y="457200"/>
            <a:ext cx="3876611" cy="1574800"/>
          </a:xfrm>
        </p:spPr>
        <p:txBody>
          <a:bodyPr lIns="90000" anchor="ctr"/>
          <a:lstStyle>
            <a:lvl1pPr>
              <a:defRPr sz="32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658201E4-F6C4-E621-A9FD-64D1AF2AEB8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596901" y="2208211"/>
            <a:ext cx="3876611" cy="3652839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AD319D5D-2082-CEB4-64BD-6FD9E6E36014}"/>
              </a:ext>
            </a:extLst>
          </p:cNvPr>
          <p:cNvCxnSpPr>
            <a:cxnSpLocks/>
          </p:cNvCxnSpPr>
          <p:nvPr userDrawn="1"/>
        </p:nvCxnSpPr>
        <p:spPr>
          <a:xfrm>
            <a:off x="0" y="2032185"/>
            <a:ext cx="4473512" cy="0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005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735061-A0C4-9A75-3510-736D23B0A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252200" cy="6826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5" name="Espaço Reservado para Conteúdo 3">
            <a:extLst>
              <a:ext uri="{FF2B5EF4-FFF2-40B4-BE49-F238E27FC236}">
                <a16:creationId xmlns:a16="http://schemas.microsoft.com/office/drawing/2014/main" id="{87BAEDB9-F205-1FBA-6481-EC3F9858A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6901" y="1482725"/>
            <a:ext cx="4991100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6" name="Espaço Reservado para Conteúdo 3">
            <a:extLst>
              <a:ext uri="{FF2B5EF4-FFF2-40B4-BE49-F238E27FC236}">
                <a16:creationId xmlns:a16="http://schemas.microsoft.com/office/drawing/2014/main" id="{D94F65E0-BF4D-AC35-F517-6BE49612226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261100" y="1482725"/>
            <a:ext cx="4991100" cy="4351338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364086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F3A5400A-6FB6-559A-88ED-C09860EA7DE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6D615D05-0FE9-F3DE-75DE-E58839BE7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1268075" cy="682625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F6EDA4EE-52B7-F535-6192-F8387B322E98}"/>
              </a:ext>
            </a:extLst>
          </p:cNvPr>
          <p:cNvCxnSpPr/>
          <p:nvPr userDrawn="1"/>
        </p:nvCxnSpPr>
        <p:spPr>
          <a:xfrm>
            <a:off x="0" y="1047750"/>
            <a:ext cx="11268075" cy="0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482F2091-AEA5-FB74-738E-37C2E3BA441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321" y="6389376"/>
            <a:ext cx="3918857" cy="395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99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06C797F9-9CE5-814D-A3B1-091DCFD80C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952"/>
            <a:ext cx="12192000" cy="6854095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4E713634-3EC5-8FA0-E221-63278055CFA9}"/>
              </a:ext>
            </a:extLst>
          </p:cNvPr>
          <p:cNvSpPr/>
          <p:nvPr userDrawn="1"/>
        </p:nvSpPr>
        <p:spPr>
          <a:xfrm>
            <a:off x="2343150" y="2632075"/>
            <a:ext cx="7505700" cy="15938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BF1BE293-5D9E-6A43-98E2-EAAFA5980F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900" y="3164106"/>
            <a:ext cx="6400200" cy="645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61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Gráfico&#10;&#10;O conteúdo gerado por IA pode estar incorreto.">
            <a:extLst>
              <a:ext uri="{FF2B5EF4-FFF2-40B4-BE49-F238E27FC236}">
                <a16:creationId xmlns:a16="http://schemas.microsoft.com/office/drawing/2014/main" id="{6A2D236C-1ACF-10D6-0294-7B90F5A21137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EAAD44D-9168-9ED7-26C9-528A0E372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365125"/>
            <a:ext cx="11268075" cy="682625"/>
          </a:xfrm>
          <a:prstGeom prst="rect">
            <a:avLst/>
          </a:prstGeom>
        </p:spPr>
        <p:txBody>
          <a:bodyPr vert="horz" lIns="72000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FA2BFD-D5C0-7E61-B564-025966736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6901" y="1482723"/>
            <a:ext cx="10671174" cy="4351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C840D90B-1188-9071-7DBB-D571E4B047D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321" y="6389376"/>
            <a:ext cx="3918857" cy="395481"/>
          </a:xfrm>
          <a:prstGeom prst="rect">
            <a:avLst/>
          </a:prstGeom>
        </p:spPr>
      </p:pic>
      <p:cxnSp>
        <p:nvCxnSpPr>
          <p:cNvPr id="12" name="Conector reto 11">
            <a:extLst>
              <a:ext uri="{FF2B5EF4-FFF2-40B4-BE49-F238E27FC236}">
                <a16:creationId xmlns:a16="http://schemas.microsoft.com/office/drawing/2014/main" id="{588D16C3-8246-9D97-AAAA-4CD53F43473A}"/>
              </a:ext>
            </a:extLst>
          </p:cNvPr>
          <p:cNvCxnSpPr/>
          <p:nvPr userDrawn="1"/>
        </p:nvCxnSpPr>
        <p:spPr>
          <a:xfrm>
            <a:off x="0" y="1047750"/>
            <a:ext cx="11268075" cy="0"/>
          </a:xfrm>
          <a:prstGeom prst="line">
            <a:avLst/>
          </a:prstGeom>
          <a:ln>
            <a:solidFill>
              <a:srgbClr val="0099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27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62" r:id="rId4"/>
    <p:sldLayoutId id="2147483661" r:id="rId5"/>
    <p:sldLayoutId id="2147483652" r:id="rId6"/>
    <p:sldLayoutId id="2147483660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009999"/>
          </a:solidFill>
          <a:latin typeface="Montserrat ExtraBold" panose="00000900000000000000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>
              <a:lumMod val="65000"/>
              <a:lumOff val="35000"/>
            </a:schemeClr>
          </a:solidFill>
          <a:latin typeface="Montserrat 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>
              <a:lumMod val="65000"/>
              <a:lumOff val="35000"/>
            </a:schemeClr>
          </a:solidFill>
          <a:latin typeface="Montserrat 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>
              <a:lumMod val="65000"/>
              <a:lumOff val="35000"/>
            </a:schemeClr>
          </a:solidFill>
          <a:latin typeface="Montserrat 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>
              <a:lumMod val="65000"/>
              <a:lumOff val="35000"/>
            </a:schemeClr>
          </a:solidFill>
          <a:latin typeface="Montserrat 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>
              <a:lumMod val="65000"/>
              <a:lumOff val="35000"/>
            </a:schemeClr>
          </a:solidFill>
          <a:latin typeface="Montserrat 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4">
            <a:extLst>
              <a:ext uri="{FF2B5EF4-FFF2-40B4-BE49-F238E27FC236}">
                <a16:creationId xmlns:a16="http://schemas.microsoft.com/office/drawing/2014/main" id="{710D7881-62F6-FE75-7647-CB5453F8F7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Subtítulo 16">
            <a:extLst>
              <a:ext uri="{FF2B5EF4-FFF2-40B4-BE49-F238E27FC236}">
                <a16:creationId xmlns:a16="http://schemas.microsoft.com/office/drawing/2014/main" id="{6567DF4F-AA9D-CF8C-4D70-420BA1BB00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9" name="Espaço Reservado para Texto 18">
            <a:extLst>
              <a:ext uri="{FF2B5EF4-FFF2-40B4-BE49-F238E27FC236}">
                <a16:creationId xmlns:a16="http://schemas.microsoft.com/office/drawing/2014/main" id="{F31A054F-B1B8-BB7C-F3E8-EF1605D8CE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933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24">
            <a:extLst>
              <a:ext uri="{FF2B5EF4-FFF2-40B4-BE49-F238E27FC236}">
                <a16:creationId xmlns:a16="http://schemas.microsoft.com/office/drawing/2014/main" id="{56D3CA86-A3E6-25D2-66AB-1468C3E1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6" name="Espaço Reservado para Conteúdo 25">
            <a:extLst>
              <a:ext uri="{FF2B5EF4-FFF2-40B4-BE49-F238E27FC236}">
                <a16:creationId xmlns:a16="http://schemas.microsoft.com/office/drawing/2014/main" id="{1B700D67-909B-2986-5F9A-056EA292C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5104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44600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Montserrat</vt:lpstr>
      <vt:lpstr>Montserrat </vt:lpstr>
      <vt:lpstr>Montserrat ExtraBold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Fábio Reis</dc:creator>
  <cp:lastModifiedBy>Fábio Reis</cp:lastModifiedBy>
  <cp:revision>10</cp:revision>
  <dcterms:created xsi:type="dcterms:W3CDTF">2025-08-06T18:34:31Z</dcterms:created>
  <dcterms:modified xsi:type="dcterms:W3CDTF">2025-08-13T18:46:42Z</dcterms:modified>
</cp:coreProperties>
</file>