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57"/>
  </p:notesMasterIdLst>
  <p:sldIdLst>
    <p:sldId id="280" r:id="rId2"/>
    <p:sldId id="297" r:id="rId3"/>
    <p:sldId id="257" r:id="rId4"/>
    <p:sldId id="258" r:id="rId5"/>
    <p:sldId id="283" r:id="rId6"/>
    <p:sldId id="285" r:id="rId7"/>
    <p:sldId id="310" r:id="rId8"/>
    <p:sldId id="294" r:id="rId9"/>
    <p:sldId id="309" r:id="rId10"/>
    <p:sldId id="287" r:id="rId11"/>
    <p:sldId id="316" r:id="rId12"/>
    <p:sldId id="288" r:id="rId13"/>
    <p:sldId id="313" r:id="rId14"/>
    <p:sldId id="303" r:id="rId15"/>
    <p:sldId id="302" r:id="rId16"/>
    <p:sldId id="314" r:id="rId17"/>
    <p:sldId id="317" r:id="rId18"/>
    <p:sldId id="260" r:id="rId19"/>
    <p:sldId id="290" r:id="rId20"/>
    <p:sldId id="298" r:id="rId21"/>
    <p:sldId id="306" r:id="rId22"/>
    <p:sldId id="299" r:id="rId23"/>
    <p:sldId id="300" r:id="rId24"/>
    <p:sldId id="307" r:id="rId25"/>
    <p:sldId id="301" r:id="rId26"/>
    <p:sldId id="304" r:id="rId27"/>
    <p:sldId id="305" r:id="rId28"/>
    <p:sldId id="292" r:id="rId29"/>
    <p:sldId id="277" r:id="rId30"/>
    <p:sldId id="278" r:id="rId31"/>
    <p:sldId id="279" r:id="rId32"/>
    <p:sldId id="264" r:id="rId33"/>
    <p:sldId id="262" r:id="rId34"/>
    <p:sldId id="266" r:id="rId35"/>
    <p:sldId id="265" r:id="rId36"/>
    <p:sldId id="261" r:id="rId37"/>
    <p:sldId id="267" r:id="rId38"/>
    <p:sldId id="268" r:id="rId39"/>
    <p:sldId id="269" r:id="rId40"/>
    <p:sldId id="270" r:id="rId41"/>
    <p:sldId id="271" r:id="rId42"/>
    <p:sldId id="319" r:id="rId43"/>
    <p:sldId id="273" r:id="rId44"/>
    <p:sldId id="274" r:id="rId45"/>
    <p:sldId id="275" r:id="rId46"/>
    <p:sldId id="276" r:id="rId47"/>
    <p:sldId id="272" r:id="rId48"/>
    <p:sldId id="281" r:id="rId49"/>
    <p:sldId id="318" r:id="rId50"/>
    <p:sldId id="293" r:id="rId51"/>
    <p:sldId id="296" r:id="rId52"/>
    <p:sldId id="289" r:id="rId53"/>
    <p:sldId id="291" r:id="rId54"/>
    <p:sldId id="311" r:id="rId55"/>
    <p:sldId id="31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2"/>
    <a:srgbClr val="F7CE9D"/>
    <a:srgbClr val="F3B56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F4C3C-79B2-47F9-B26C-7D619143A42A}" v="15" dt="2019-11-26T21:40:45.97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22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r>
              <a:rPr lang="en-US" sz="2400" b="1" dirty="0" smtClean="0">
                <a:solidFill>
                  <a:schemeClr val="tx1"/>
                </a:solidFill>
              </a:rPr>
              <a:t>NOVOS CASOS CONFIRMADOS EM SALVADOR </a:t>
            </a:r>
            <a:endParaRPr lang="en-US" sz="2400" b="1" dirty="0">
              <a:solidFill>
                <a:schemeClr val="tx1"/>
              </a:solidFill>
            </a:endParaRPr>
          </a:p>
        </c:rich>
      </c:tx>
      <c:overlay val="0"/>
      <c:spPr>
        <a:noFill/>
        <a:ln>
          <a:noFill/>
        </a:ln>
        <a:effectLst/>
      </c:spPr>
      <c:txPr>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endParaRPr lang="pt-BR"/>
        </a:p>
      </c:txPr>
    </c:title>
    <c:autoTitleDeleted val="0"/>
    <c:plotArea>
      <c:layout>
        <c:manualLayout>
          <c:layoutTarget val="inner"/>
          <c:xMode val="edge"/>
          <c:yMode val="edge"/>
          <c:x val="4.6238795162216434E-2"/>
          <c:y val="0.14127534465523786"/>
          <c:w val="0.94583058562992128"/>
          <c:h val="0.6914512671659423"/>
        </c:manualLayout>
      </c:layout>
      <c:lineChart>
        <c:grouping val="stacked"/>
        <c:varyColors val="0"/>
        <c:ser>
          <c:idx val="0"/>
          <c:order val="0"/>
          <c:tx>
            <c:strRef>
              <c:f>Planilha1!$B$1</c:f>
              <c:strCache>
                <c:ptCount val="1"/>
                <c:pt idx="0">
                  <c:v>Novos casos em Salvador</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Planilha1!$A$2:$A$16</c:f>
              <c:numCache>
                <c:formatCode>d/m;@</c:formatCode>
                <c:ptCount val="15"/>
                <c:pt idx="0">
                  <c:v>43903</c:v>
                </c:pt>
                <c:pt idx="1">
                  <c:v>43905</c:v>
                </c:pt>
                <c:pt idx="2">
                  <c:v>43907</c:v>
                </c:pt>
                <c:pt idx="3">
                  <c:v>43908</c:v>
                </c:pt>
                <c:pt idx="4">
                  <c:v>43909</c:v>
                </c:pt>
                <c:pt idx="5">
                  <c:v>43911</c:v>
                </c:pt>
                <c:pt idx="6">
                  <c:v>43912</c:v>
                </c:pt>
                <c:pt idx="7">
                  <c:v>43913</c:v>
                </c:pt>
                <c:pt idx="8">
                  <c:v>43914</c:v>
                </c:pt>
                <c:pt idx="9">
                  <c:v>43915</c:v>
                </c:pt>
                <c:pt idx="10">
                  <c:v>43916</c:v>
                </c:pt>
                <c:pt idx="11">
                  <c:v>43917</c:v>
                </c:pt>
                <c:pt idx="12">
                  <c:v>43918</c:v>
                </c:pt>
                <c:pt idx="13">
                  <c:v>43919</c:v>
                </c:pt>
                <c:pt idx="14">
                  <c:v>43920</c:v>
                </c:pt>
              </c:numCache>
            </c:numRef>
          </c:cat>
          <c:val>
            <c:numRef>
              <c:f>Planilha1!$B$2:$B$16</c:f>
              <c:numCache>
                <c:formatCode>General</c:formatCode>
                <c:ptCount val="15"/>
                <c:pt idx="0">
                  <c:v>3</c:v>
                </c:pt>
                <c:pt idx="1">
                  <c:v>1</c:v>
                </c:pt>
                <c:pt idx="2">
                  <c:v>1</c:v>
                </c:pt>
                <c:pt idx="3">
                  <c:v>3</c:v>
                </c:pt>
                <c:pt idx="4">
                  <c:v>10</c:v>
                </c:pt>
                <c:pt idx="5">
                  <c:v>5</c:v>
                </c:pt>
                <c:pt idx="6">
                  <c:v>10</c:v>
                </c:pt>
                <c:pt idx="7">
                  <c:v>4</c:v>
                </c:pt>
                <c:pt idx="8">
                  <c:v>11</c:v>
                </c:pt>
                <c:pt idx="9">
                  <c:v>9</c:v>
                </c:pt>
                <c:pt idx="10">
                  <c:v>6</c:v>
                </c:pt>
                <c:pt idx="11">
                  <c:v>15</c:v>
                </c:pt>
                <c:pt idx="12">
                  <c:v>3</c:v>
                </c:pt>
                <c:pt idx="13">
                  <c:v>22</c:v>
                </c:pt>
                <c:pt idx="14">
                  <c:v>14</c:v>
                </c:pt>
              </c:numCache>
            </c:numRef>
          </c:val>
          <c:smooth val="0"/>
          <c:extLst>
            <c:ext xmlns:c16="http://schemas.microsoft.com/office/drawing/2014/chart" uri="{C3380CC4-5D6E-409C-BE32-E72D297353CC}">
              <c16:uniqueId val="{00000000-59C7-4038-8464-B0A890315D81}"/>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752473168"/>
        <c:axId val="752473584"/>
      </c:lineChart>
      <c:dateAx>
        <c:axId val="752473168"/>
        <c:scaling>
          <c:orientation val="minMax"/>
        </c:scaling>
        <c:delete val="0"/>
        <c:axPos val="b"/>
        <c:numFmt formatCode="d/m;@"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pt-BR"/>
          </a:p>
        </c:txPr>
        <c:crossAx val="752473584"/>
        <c:crosses val="autoZero"/>
        <c:auto val="0"/>
        <c:lblOffset val="100"/>
        <c:baseTimeUnit val="days"/>
      </c:dateAx>
      <c:valAx>
        <c:axId val="752473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pt-BR"/>
          </a:p>
        </c:txPr>
        <c:crossAx val="75247316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pt-BR"/>
        </a:p>
      </c:txPr>
    </c:legend>
    <c:plotVisOnly val="1"/>
    <c:dispBlanksAs val="gap"/>
    <c:showDLblsOverMax val="0"/>
  </c:chart>
  <c:spPr>
    <a:solidFill>
      <a:schemeClr val="lt1"/>
    </a:solid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2000" b="1" dirty="0">
              <a:solidFill>
                <a:schemeClr val="tx1"/>
              </a:solidFill>
              <a:latin typeface="Abadi Extra Light" panose="020B0604020202020204" pitchFamily="34" charset="0"/>
            </a:rPr>
            <a:t>31 dezembro de </a:t>
          </a:r>
          <a:r>
            <a:rPr lang="pt-BR" sz="2000" b="1" dirty="0" smtClean="0">
              <a:solidFill>
                <a:schemeClr val="tx1"/>
              </a:solidFill>
              <a:latin typeface="Abadi Extra Light" panose="020B0604020202020204" pitchFamily="34" charset="0"/>
            </a:rPr>
            <a:t>2019</a:t>
          </a:r>
          <a:endParaRPr lang="pt-BR" sz="2000" b="1" dirty="0">
            <a:solidFill>
              <a:schemeClr val="tx1"/>
            </a:solidFill>
            <a:latin typeface="Abadi Extra Light" panose="020B0604020202020204" pitchFamily="34" charset="0"/>
          </a:endParaRP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3D546857-BAE5-4CB2-A172-B4F865427C90}">
      <dgm:prSet phldrT="[Texto]" custT="1"/>
      <dgm:spPr/>
      <dgm:t>
        <a:bodyPr/>
        <a:lstStyle/>
        <a:p>
          <a:pPr algn="ctr"/>
          <a:r>
            <a:rPr lang="pt-BR" sz="2000" b="1" dirty="0">
              <a:solidFill>
                <a:schemeClr val="tx1"/>
              </a:solidFill>
              <a:latin typeface="Abadi Extra Light" panose="020B0604020202020204" pitchFamily="34" charset="0"/>
            </a:rPr>
            <a:t>01</a:t>
          </a:r>
          <a:r>
            <a:rPr lang="pt-BR" sz="2000" b="1" baseline="0" dirty="0">
              <a:solidFill>
                <a:schemeClr val="tx1"/>
              </a:solidFill>
              <a:latin typeface="Abadi Extra Light" panose="020B0604020202020204" pitchFamily="34" charset="0"/>
            </a:rPr>
            <a:t> de janeiro de 2020</a:t>
          </a:r>
          <a:endParaRPr lang="pt-BR" sz="2000" b="1" dirty="0">
            <a:solidFill>
              <a:schemeClr val="tx1"/>
            </a:solidFill>
            <a:latin typeface="Abadi Extra Light" panose="020B0604020202020204" pitchFamily="34" charset="0"/>
          </a:endParaRPr>
        </a:p>
      </dgm:t>
    </dgm:pt>
    <dgm:pt modelId="{D14F9833-081A-4A5C-B13C-47169878E693}" type="parTrans" cxnId="{4D935379-E650-4B35-8761-F01BCC74D1F7}">
      <dgm:prSet/>
      <dgm:spPr/>
      <dgm:t>
        <a:bodyPr/>
        <a:lstStyle/>
        <a:p>
          <a:endParaRPr lang="pt-BR" sz="2000" b="1">
            <a:latin typeface="Abadi Extra Light" panose="020B0604020202020204" pitchFamily="34" charset="0"/>
          </a:endParaRPr>
        </a:p>
      </dgm:t>
    </dgm:pt>
    <dgm:pt modelId="{35A9A24F-33AE-4F26-9930-5F296EC8CC83}" type="sibTrans" cxnId="{4D935379-E650-4B35-8761-F01BCC74D1F7}">
      <dgm:prSet/>
      <dgm:spPr/>
      <dgm:t>
        <a:bodyPr/>
        <a:lstStyle/>
        <a:p>
          <a:endParaRPr lang="pt-BR" sz="2000" b="1">
            <a:latin typeface="Abadi Extra Light" panose="020B0604020202020204" pitchFamily="34" charset="0"/>
          </a:endParaRPr>
        </a:p>
      </dgm:t>
    </dgm:pt>
    <dgm:pt modelId="{623D474B-16B6-4C6F-93AD-77E8A55BB58E}">
      <dgm:prSet phldrT="[Texto]" custT="1"/>
      <dgm:spPr/>
      <dgm:t>
        <a:bodyPr/>
        <a:lstStyle/>
        <a:p>
          <a:r>
            <a:rPr lang="pt-BR" sz="2000" b="1" dirty="0">
              <a:solidFill>
                <a:schemeClr val="tx1"/>
              </a:solidFill>
              <a:latin typeface="Abadi Extra Light" panose="020B0604020202020204" pitchFamily="34" charset="0"/>
            </a:rPr>
            <a:t>05 de janeiro de 2020</a:t>
          </a: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2000" b="1" dirty="0">
              <a:solidFill>
                <a:schemeClr val="tx1"/>
              </a:solidFill>
              <a:latin typeface="Abadi Extra Light" panose="020B0604020202020204" pitchFamily="34" charset="0"/>
            </a:rPr>
            <a:t>07 de janeiro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0759324A-61E9-403D-B5B9-15340F17117D}">
      <dgm:prSet custT="1"/>
      <dgm:spPr/>
      <dgm:t>
        <a:bodyPr/>
        <a:lstStyle/>
        <a:p>
          <a:r>
            <a:rPr lang="pt-BR" sz="2000" b="1" dirty="0">
              <a:solidFill>
                <a:schemeClr val="tx1"/>
              </a:solidFill>
              <a:latin typeface="Abadi Extra Light" panose="020B0604020202020204" pitchFamily="34" charset="0"/>
            </a:rPr>
            <a:t>11 de janeiro de 2020</a:t>
          </a: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0DA6B78E-5418-404A-8A2B-3BEA13B7DEBD}">
      <dgm:prSet custT="1"/>
      <dgm:spPr/>
      <dgm:t>
        <a:bodyPr/>
        <a:lstStyle/>
        <a:p>
          <a:r>
            <a:rPr lang="pt-BR" sz="2000" b="1" dirty="0">
              <a:solidFill>
                <a:schemeClr val="tx1"/>
              </a:solidFill>
              <a:latin typeface="Abadi Extra Light" panose="020B0604020202020204" pitchFamily="34" charset="0"/>
            </a:rPr>
            <a:t>23 de janeiro de 2020</a:t>
          </a:r>
        </a:p>
      </dgm:t>
    </dgm:pt>
    <dgm:pt modelId="{D7C32C3F-BEE0-4F2D-B739-2D6EA2802AA4}" type="parTrans" cxnId="{71AA4BF4-B974-4AC8-8A17-6837809818CF}">
      <dgm:prSet/>
      <dgm:spPr/>
      <dgm:t>
        <a:bodyPr/>
        <a:lstStyle/>
        <a:p>
          <a:endParaRPr lang="pt-BR" sz="2000" b="1">
            <a:latin typeface="Abadi Extra Light" panose="020B0604020202020204" pitchFamily="34" charset="0"/>
          </a:endParaRPr>
        </a:p>
      </dgm:t>
    </dgm:pt>
    <dgm:pt modelId="{1C75BC37-F1F4-4B0E-BC5F-D5AEF2C259C1}" type="sibTrans" cxnId="{71AA4BF4-B974-4AC8-8A17-6837809818CF}">
      <dgm:prSet/>
      <dgm:spPr/>
      <dgm:t>
        <a:bodyPr/>
        <a:lstStyle/>
        <a:p>
          <a:endParaRPr lang="pt-BR" sz="2000" b="1">
            <a:latin typeface="Abadi Extra Light" panose="020B0604020202020204" pitchFamily="34" charset="0"/>
          </a:endParaRP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72225466-19D0-4B84-8E3C-C49AA8576992}" type="pres">
      <dgm:prSet presAssocID="{3D546857-BAE5-4CB2-A172-B4F865427C90}" presName="parTxOnly" presStyleLbl="node1" presStyleIdx="1" presStyleCnt="6">
        <dgm:presLayoutVars>
          <dgm:bulletEnabled val="1"/>
        </dgm:presLayoutVars>
      </dgm:prSet>
      <dgm:spPr/>
      <dgm:t>
        <a:bodyPr/>
        <a:lstStyle/>
        <a:p>
          <a:endParaRPr lang="pt-BR"/>
        </a:p>
      </dgm:t>
    </dgm:pt>
    <dgm:pt modelId="{361C4FC7-60F6-452F-BFF2-46C115C5DB78}" type="pres">
      <dgm:prSet presAssocID="{35A9A24F-33AE-4F26-9930-5F296EC8CC83}" presName="parSpace" presStyleCnt="0"/>
      <dgm:spPr/>
    </dgm:pt>
    <dgm:pt modelId="{4730E9D2-1EA9-466E-BA3F-F4C869BF9328}" type="pres">
      <dgm:prSet presAssocID="{623D474B-16B6-4C6F-93AD-77E8A55BB58E}" presName="parTxOnly" presStyleLbl="node1" presStyleIdx="2"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3"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4"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D5D88175-01A1-4D19-9D56-731E07F80982}" type="pres">
      <dgm:prSet presAssocID="{0DA6B78E-5418-404A-8A2B-3BEA13B7DEBD}"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0"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4" destOrd="0" parTransId="{19541DFD-A391-4442-96CA-1B72035F7D54}" sibTransId="{A07AEEB9-2BDE-4B99-AB14-84B064C5C4D0}"/>
    <dgm:cxn modelId="{969FEB0D-76A7-4DE0-A6F2-61526DC6B9D2}" srcId="{65C7408A-EB83-4223-A0B1-A6A30D5EA4C3}" destId="{BF0A532D-3A62-4073-9131-162F5186868A}" srcOrd="3" destOrd="0" parTransId="{361529CA-3A33-47E9-9A7F-68B79503E36F}" sibTransId="{4B5B67DD-6DB9-422C-8E9F-D03577A39801}"/>
    <dgm:cxn modelId="{4D935379-E650-4B35-8761-F01BCC74D1F7}" srcId="{65C7408A-EB83-4223-A0B1-A6A30D5EA4C3}" destId="{3D546857-BAE5-4CB2-A172-B4F865427C90}" srcOrd="1" destOrd="0" parTransId="{D14F9833-081A-4A5C-B13C-47169878E693}" sibTransId="{35A9A24F-33AE-4F26-9930-5F296EC8CC83}"/>
    <dgm:cxn modelId="{9199D227-8362-487E-9A51-177B2821E0AD}" srcId="{65C7408A-EB83-4223-A0B1-A6A30D5EA4C3}" destId="{623D474B-16B6-4C6F-93AD-77E8A55BB58E}" srcOrd="2" destOrd="0" parTransId="{FE84DDB6-1032-460A-A207-145D3372E8EB}" sibTransId="{1D8858D3-9447-4BE5-A06E-F8D224A4165F}"/>
    <dgm:cxn modelId="{3D330231-950D-4651-BA90-B5B81DA4FD70}" type="presOf" srcId="{0DA6B78E-5418-404A-8A2B-3BEA13B7DEBD}" destId="{D5D88175-01A1-4D19-9D56-731E07F80982}" srcOrd="0" destOrd="0" presId="urn:microsoft.com/office/officeart/2005/8/layout/hChevron3"/>
    <dgm:cxn modelId="{AA71969C-25F8-44CF-B0CD-89BB166DA883}" type="presOf" srcId="{623D474B-16B6-4C6F-93AD-77E8A55BB58E}" destId="{4730E9D2-1EA9-466E-BA3F-F4C869BF9328}" srcOrd="0" destOrd="0" presId="urn:microsoft.com/office/officeart/2005/8/layout/hChevron3"/>
    <dgm:cxn modelId="{11DEFBA6-8650-42CF-BA5C-0012D757A715}" type="presOf" srcId="{8B35DA89-0980-47A1-9957-6EA82F715B3D}" destId="{644D1A4D-CA5E-4F40-BA3C-8B69D05A8572}" srcOrd="0" destOrd="0" presId="urn:microsoft.com/office/officeart/2005/8/layout/hChevron3"/>
    <dgm:cxn modelId="{508722F1-618B-4392-8E81-67E4CD8C07D0}" type="presOf" srcId="{3D546857-BAE5-4CB2-A172-B4F865427C90}" destId="{72225466-19D0-4B84-8E3C-C49AA8576992}"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71AA4BF4-B974-4AC8-8A17-6837809818CF}" srcId="{65C7408A-EB83-4223-A0B1-A6A30D5EA4C3}" destId="{0DA6B78E-5418-404A-8A2B-3BEA13B7DEBD}" srcOrd="5" destOrd="0" parTransId="{D7C32C3F-BEE0-4F2D-B739-2D6EA2802AA4}" sibTransId="{1C75BC37-F1F4-4B0E-BC5F-D5AEF2C259C1}"/>
    <dgm:cxn modelId="{BD05F6AE-E094-4710-B031-3A29613F7A8D}" type="presParOf" srcId="{699CE409-4DB4-4F92-8365-6ED4956B1BAE}" destId="{644D1A4D-CA5E-4F40-BA3C-8B69D05A8572}" srcOrd="0" destOrd="0" presId="urn:microsoft.com/office/officeart/2005/8/layout/hChevron3"/>
    <dgm:cxn modelId="{DDE44D8A-26D6-48DC-8281-E43072487A34}" type="presParOf" srcId="{699CE409-4DB4-4F92-8365-6ED4956B1BAE}" destId="{AFBC4EE1-B013-4AE0-8F8C-9C9CD03788DC}" srcOrd="1" destOrd="0" presId="urn:microsoft.com/office/officeart/2005/8/layout/hChevron3"/>
    <dgm:cxn modelId="{1ED3D823-F64C-4BC1-951A-5A0979773DF2}" type="presParOf" srcId="{699CE409-4DB4-4F92-8365-6ED4956B1BAE}" destId="{72225466-19D0-4B84-8E3C-C49AA8576992}" srcOrd="2" destOrd="0" presId="urn:microsoft.com/office/officeart/2005/8/layout/hChevron3"/>
    <dgm:cxn modelId="{BE61516D-CDA2-4245-AC52-9932185534B0}" type="presParOf" srcId="{699CE409-4DB4-4F92-8365-6ED4956B1BAE}" destId="{361C4FC7-60F6-452F-BFF2-46C115C5DB78}" srcOrd="3" destOrd="0" presId="urn:microsoft.com/office/officeart/2005/8/layout/hChevron3"/>
    <dgm:cxn modelId="{154D0321-4760-49BC-AD14-834F5611EE21}" type="presParOf" srcId="{699CE409-4DB4-4F92-8365-6ED4956B1BAE}" destId="{4730E9D2-1EA9-466E-BA3F-F4C869BF9328}" srcOrd="4" destOrd="0" presId="urn:microsoft.com/office/officeart/2005/8/layout/hChevron3"/>
    <dgm:cxn modelId="{1D06F82D-CBB6-49ED-B597-2B6526B0FED0}" type="presParOf" srcId="{699CE409-4DB4-4F92-8365-6ED4956B1BAE}" destId="{13E635C2-07F7-4DCC-8BA8-5BC78D0430B4}" srcOrd="5" destOrd="0" presId="urn:microsoft.com/office/officeart/2005/8/layout/hChevron3"/>
    <dgm:cxn modelId="{9C38527B-D0F3-4A7A-A0C6-94862B21ABE1}" type="presParOf" srcId="{699CE409-4DB4-4F92-8365-6ED4956B1BAE}" destId="{03A9A7D1-6FFA-4E2B-ABA6-D779BA9977F2}" srcOrd="6" destOrd="0" presId="urn:microsoft.com/office/officeart/2005/8/layout/hChevron3"/>
    <dgm:cxn modelId="{5FA502B1-F215-4F4B-976E-3EC17F402067}" type="presParOf" srcId="{699CE409-4DB4-4F92-8365-6ED4956B1BAE}" destId="{2E242C6B-F2C1-44E8-8959-2438075EB8F5}" srcOrd="7" destOrd="0" presId="urn:microsoft.com/office/officeart/2005/8/layout/hChevron3"/>
    <dgm:cxn modelId="{1AADF684-4B0E-4829-A2D3-34F58BE4BF3C}" type="presParOf" srcId="{699CE409-4DB4-4F92-8365-6ED4956B1BAE}" destId="{379BDC70-71EB-4DC8-810D-47B7A92C5F36}" srcOrd="8" destOrd="0" presId="urn:microsoft.com/office/officeart/2005/8/layout/hChevron3"/>
    <dgm:cxn modelId="{433D0847-7717-40EA-BDB7-6EE884FF02D2}" type="presParOf" srcId="{699CE409-4DB4-4F92-8365-6ED4956B1BAE}" destId="{FC31F7FD-0FB0-42DE-AE3D-35D20A396772}" srcOrd="9" destOrd="0" presId="urn:microsoft.com/office/officeart/2005/8/layout/hChevron3"/>
    <dgm:cxn modelId="{0CBB71B5-2ED0-4FCE-9611-D08DB596E756}" type="presParOf" srcId="{699CE409-4DB4-4F92-8365-6ED4956B1BAE}" destId="{D5D88175-01A1-4D19-9D56-731E07F80982}"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52FFF-DF4E-4D87-8675-3DD22252113F}"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pt-BR"/>
        </a:p>
      </dgm:t>
    </dgm:pt>
    <dgm:pt modelId="{99D1B375-87FE-44A4-9D0B-5A59EFBFBB22}">
      <dgm:prSet phldrT="[Texto]"/>
      <dgm:spPr/>
      <dgm:t>
        <a:bodyPr/>
        <a:lstStyle/>
        <a:p>
          <a:r>
            <a:rPr lang="pt-BR" dirty="0" smtClean="0"/>
            <a:t>Senha entregue na porta</a:t>
          </a:r>
          <a:endParaRPr lang="pt-BR" dirty="0"/>
        </a:p>
      </dgm:t>
    </dgm:pt>
    <dgm:pt modelId="{91B78862-2E26-4A41-9D7D-9FF67B4016AF}" type="parTrans" cxnId="{A383E486-A06C-4285-8B5C-8A31535B0C78}">
      <dgm:prSet/>
      <dgm:spPr/>
      <dgm:t>
        <a:bodyPr/>
        <a:lstStyle/>
        <a:p>
          <a:endParaRPr lang="pt-BR"/>
        </a:p>
      </dgm:t>
    </dgm:pt>
    <dgm:pt modelId="{B505309F-0E6F-4777-85AC-FDFFC6A721B0}" type="sibTrans" cxnId="{A383E486-A06C-4285-8B5C-8A31535B0C78}">
      <dgm:prSet/>
      <dgm:spPr/>
      <dgm:t>
        <a:bodyPr/>
        <a:lstStyle/>
        <a:p>
          <a:endParaRPr lang="pt-BR"/>
        </a:p>
      </dgm:t>
    </dgm:pt>
    <dgm:pt modelId="{514F844C-E0D7-4A7E-ABCA-AF8084AEA876}">
      <dgm:prSet phldrT="[Texto]"/>
      <dgm:spPr/>
      <dgm:t>
        <a:bodyPr/>
        <a:lstStyle/>
        <a:p>
          <a:r>
            <a:rPr lang="pt-BR" dirty="0" smtClean="0"/>
            <a:t>Acesso limitado na Unidade</a:t>
          </a:r>
        </a:p>
        <a:p>
          <a:r>
            <a:rPr lang="pt-BR" dirty="0" smtClean="0"/>
            <a:t> (5 pessoas)</a:t>
          </a:r>
          <a:endParaRPr lang="pt-BR" dirty="0"/>
        </a:p>
      </dgm:t>
    </dgm:pt>
    <dgm:pt modelId="{E39890DB-45E6-46B6-96F8-1C2AB4FFC47D}" type="parTrans" cxnId="{C596CD58-3B30-4B5F-802B-DF32067AE37B}">
      <dgm:prSet/>
      <dgm:spPr/>
      <dgm:t>
        <a:bodyPr/>
        <a:lstStyle/>
        <a:p>
          <a:endParaRPr lang="pt-BR"/>
        </a:p>
      </dgm:t>
    </dgm:pt>
    <dgm:pt modelId="{A23BB8F6-0DB5-44C8-B9E2-C81B9090C712}" type="sibTrans" cxnId="{C596CD58-3B30-4B5F-802B-DF32067AE37B}">
      <dgm:prSet/>
      <dgm:spPr/>
      <dgm:t>
        <a:bodyPr/>
        <a:lstStyle/>
        <a:p>
          <a:endParaRPr lang="pt-BR"/>
        </a:p>
      </dgm:t>
    </dgm:pt>
    <dgm:pt modelId="{1E88785A-D59D-4390-8F22-8A4EB3390142}">
      <dgm:prSet phldrT="[Texto]"/>
      <dgm:spPr/>
      <dgm:t>
        <a:bodyPr/>
        <a:lstStyle/>
        <a:p>
          <a:r>
            <a:rPr lang="pt-BR" dirty="0" smtClean="0"/>
            <a:t> Mobilização de outros profissionais para dar vazão a grande demanda</a:t>
          </a:r>
          <a:endParaRPr lang="pt-BR" dirty="0"/>
        </a:p>
      </dgm:t>
    </dgm:pt>
    <dgm:pt modelId="{1D735204-975B-46D9-A3DD-8FDAE113B24D}" type="parTrans" cxnId="{9AE76C24-BA42-4B57-978F-F019E560FB2C}">
      <dgm:prSet/>
      <dgm:spPr/>
      <dgm:t>
        <a:bodyPr/>
        <a:lstStyle/>
        <a:p>
          <a:endParaRPr lang="pt-BR"/>
        </a:p>
      </dgm:t>
    </dgm:pt>
    <dgm:pt modelId="{7051BE3C-6CAF-49D9-82C6-CA0AA622DAFC}" type="sibTrans" cxnId="{9AE76C24-BA42-4B57-978F-F019E560FB2C}">
      <dgm:prSet/>
      <dgm:spPr/>
      <dgm:t>
        <a:bodyPr/>
        <a:lstStyle/>
        <a:p>
          <a:endParaRPr lang="pt-BR"/>
        </a:p>
      </dgm:t>
    </dgm:pt>
    <dgm:pt modelId="{DF517F57-9A69-4F45-9B18-D16F136CA985}" type="pres">
      <dgm:prSet presAssocID="{B2352FFF-DF4E-4D87-8675-3DD22252113F}" presName="Name0" presStyleCnt="0">
        <dgm:presLayoutVars>
          <dgm:dir/>
          <dgm:resizeHandles val="exact"/>
        </dgm:presLayoutVars>
      </dgm:prSet>
      <dgm:spPr/>
      <dgm:t>
        <a:bodyPr/>
        <a:lstStyle/>
        <a:p>
          <a:endParaRPr lang="pt-BR"/>
        </a:p>
      </dgm:t>
    </dgm:pt>
    <dgm:pt modelId="{EF46A5B3-C349-458E-962F-AFC30997541A}" type="pres">
      <dgm:prSet presAssocID="{99D1B375-87FE-44A4-9D0B-5A59EFBFBB22}" presName="node" presStyleLbl="node1" presStyleIdx="0" presStyleCnt="3" custLinFactNeighborX="1598">
        <dgm:presLayoutVars>
          <dgm:bulletEnabled val="1"/>
        </dgm:presLayoutVars>
      </dgm:prSet>
      <dgm:spPr/>
      <dgm:t>
        <a:bodyPr/>
        <a:lstStyle/>
        <a:p>
          <a:endParaRPr lang="pt-BR"/>
        </a:p>
      </dgm:t>
    </dgm:pt>
    <dgm:pt modelId="{394E01DA-883F-4814-9866-23F13E1C223C}" type="pres">
      <dgm:prSet presAssocID="{B505309F-0E6F-4777-85AC-FDFFC6A721B0}" presName="sibTrans" presStyleLbl="sibTrans2D1" presStyleIdx="0" presStyleCnt="2"/>
      <dgm:spPr/>
      <dgm:t>
        <a:bodyPr/>
        <a:lstStyle/>
        <a:p>
          <a:endParaRPr lang="pt-BR"/>
        </a:p>
      </dgm:t>
    </dgm:pt>
    <dgm:pt modelId="{549F9702-9AA0-475C-BBCE-E23338D74DCA}" type="pres">
      <dgm:prSet presAssocID="{B505309F-0E6F-4777-85AC-FDFFC6A721B0}" presName="connectorText" presStyleLbl="sibTrans2D1" presStyleIdx="0" presStyleCnt="2"/>
      <dgm:spPr/>
      <dgm:t>
        <a:bodyPr/>
        <a:lstStyle/>
        <a:p>
          <a:endParaRPr lang="pt-BR"/>
        </a:p>
      </dgm:t>
    </dgm:pt>
    <dgm:pt modelId="{B6F99DA4-2EAA-4C8A-A45E-4D771318A7CB}" type="pres">
      <dgm:prSet presAssocID="{514F844C-E0D7-4A7E-ABCA-AF8084AEA876}" presName="node" presStyleLbl="node1" presStyleIdx="1" presStyleCnt="3">
        <dgm:presLayoutVars>
          <dgm:bulletEnabled val="1"/>
        </dgm:presLayoutVars>
      </dgm:prSet>
      <dgm:spPr/>
      <dgm:t>
        <a:bodyPr/>
        <a:lstStyle/>
        <a:p>
          <a:endParaRPr lang="pt-BR"/>
        </a:p>
      </dgm:t>
    </dgm:pt>
    <dgm:pt modelId="{FA8F6E3A-37ED-4804-A5EC-E6D6CE972849}" type="pres">
      <dgm:prSet presAssocID="{A23BB8F6-0DB5-44C8-B9E2-C81B9090C712}" presName="sibTrans" presStyleLbl="sibTrans2D1" presStyleIdx="1" presStyleCnt="2"/>
      <dgm:spPr/>
      <dgm:t>
        <a:bodyPr/>
        <a:lstStyle/>
        <a:p>
          <a:endParaRPr lang="pt-BR"/>
        </a:p>
      </dgm:t>
    </dgm:pt>
    <dgm:pt modelId="{27A957C3-9506-4693-B8A5-4C964000D786}" type="pres">
      <dgm:prSet presAssocID="{A23BB8F6-0DB5-44C8-B9E2-C81B9090C712}" presName="connectorText" presStyleLbl="sibTrans2D1" presStyleIdx="1" presStyleCnt="2"/>
      <dgm:spPr/>
      <dgm:t>
        <a:bodyPr/>
        <a:lstStyle/>
        <a:p>
          <a:endParaRPr lang="pt-BR"/>
        </a:p>
      </dgm:t>
    </dgm:pt>
    <dgm:pt modelId="{81A3069F-2D55-4DD9-95A3-27AE2399E6CE}" type="pres">
      <dgm:prSet presAssocID="{1E88785A-D59D-4390-8F22-8A4EB3390142}" presName="node" presStyleLbl="node1" presStyleIdx="2" presStyleCnt="3">
        <dgm:presLayoutVars>
          <dgm:bulletEnabled val="1"/>
        </dgm:presLayoutVars>
      </dgm:prSet>
      <dgm:spPr/>
      <dgm:t>
        <a:bodyPr/>
        <a:lstStyle/>
        <a:p>
          <a:endParaRPr lang="pt-BR"/>
        </a:p>
      </dgm:t>
    </dgm:pt>
  </dgm:ptLst>
  <dgm:cxnLst>
    <dgm:cxn modelId="{F280527E-DEA2-47B9-BDDD-B1ACE89DD4FE}" type="presOf" srcId="{B505309F-0E6F-4777-85AC-FDFFC6A721B0}" destId="{549F9702-9AA0-475C-BBCE-E23338D74DCA}" srcOrd="1" destOrd="0" presId="urn:microsoft.com/office/officeart/2005/8/layout/process1"/>
    <dgm:cxn modelId="{23126BD0-36D2-46D0-9AE8-7F8DE290A858}" type="presOf" srcId="{B505309F-0E6F-4777-85AC-FDFFC6A721B0}" destId="{394E01DA-883F-4814-9866-23F13E1C223C}" srcOrd="0" destOrd="0" presId="urn:microsoft.com/office/officeart/2005/8/layout/process1"/>
    <dgm:cxn modelId="{5497B253-7FE3-4392-8928-EB8655B5FE17}" type="presOf" srcId="{A23BB8F6-0DB5-44C8-B9E2-C81B9090C712}" destId="{27A957C3-9506-4693-B8A5-4C964000D786}" srcOrd="1" destOrd="0" presId="urn:microsoft.com/office/officeart/2005/8/layout/process1"/>
    <dgm:cxn modelId="{A53FD177-941A-452D-89E2-7B7C3DCDE244}" type="presOf" srcId="{B2352FFF-DF4E-4D87-8675-3DD22252113F}" destId="{DF517F57-9A69-4F45-9B18-D16F136CA985}" srcOrd="0" destOrd="0" presId="urn:microsoft.com/office/officeart/2005/8/layout/process1"/>
    <dgm:cxn modelId="{C0D157C7-B2B8-449D-9380-8E5B77F3EC5D}" type="presOf" srcId="{99D1B375-87FE-44A4-9D0B-5A59EFBFBB22}" destId="{EF46A5B3-C349-458E-962F-AFC30997541A}" srcOrd="0" destOrd="0" presId="urn:microsoft.com/office/officeart/2005/8/layout/process1"/>
    <dgm:cxn modelId="{A2FF3DC4-9040-4919-B174-690185D855A3}" type="presOf" srcId="{514F844C-E0D7-4A7E-ABCA-AF8084AEA876}" destId="{B6F99DA4-2EAA-4C8A-A45E-4D771318A7CB}" srcOrd="0" destOrd="0" presId="urn:microsoft.com/office/officeart/2005/8/layout/process1"/>
    <dgm:cxn modelId="{A383E486-A06C-4285-8B5C-8A31535B0C78}" srcId="{B2352FFF-DF4E-4D87-8675-3DD22252113F}" destId="{99D1B375-87FE-44A4-9D0B-5A59EFBFBB22}" srcOrd="0" destOrd="0" parTransId="{91B78862-2E26-4A41-9D7D-9FF67B4016AF}" sibTransId="{B505309F-0E6F-4777-85AC-FDFFC6A721B0}"/>
    <dgm:cxn modelId="{5FAEB91B-B963-421C-A219-2A86A845B0C6}" type="presOf" srcId="{A23BB8F6-0DB5-44C8-B9E2-C81B9090C712}" destId="{FA8F6E3A-37ED-4804-A5EC-E6D6CE972849}" srcOrd="0" destOrd="0" presId="urn:microsoft.com/office/officeart/2005/8/layout/process1"/>
    <dgm:cxn modelId="{9AE76C24-BA42-4B57-978F-F019E560FB2C}" srcId="{B2352FFF-DF4E-4D87-8675-3DD22252113F}" destId="{1E88785A-D59D-4390-8F22-8A4EB3390142}" srcOrd="2" destOrd="0" parTransId="{1D735204-975B-46D9-A3DD-8FDAE113B24D}" sibTransId="{7051BE3C-6CAF-49D9-82C6-CA0AA622DAFC}"/>
    <dgm:cxn modelId="{4FB294F9-FC45-457C-9261-3CC14DC923DF}" type="presOf" srcId="{1E88785A-D59D-4390-8F22-8A4EB3390142}" destId="{81A3069F-2D55-4DD9-95A3-27AE2399E6CE}" srcOrd="0" destOrd="0" presId="urn:microsoft.com/office/officeart/2005/8/layout/process1"/>
    <dgm:cxn modelId="{C596CD58-3B30-4B5F-802B-DF32067AE37B}" srcId="{B2352FFF-DF4E-4D87-8675-3DD22252113F}" destId="{514F844C-E0D7-4A7E-ABCA-AF8084AEA876}" srcOrd="1" destOrd="0" parTransId="{E39890DB-45E6-46B6-96F8-1C2AB4FFC47D}" sibTransId="{A23BB8F6-0DB5-44C8-B9E2-C81B9090C712}"/>
    <dgm:cxn modelId="{7608F8EC-FC20-4522-B40A-F14AA16E72F5}" type="presParOf" srcId="{DF517F57-9A69-4F45-9B18-D16F136CA985}" destId="{EF46A5B3-C349-458E-962F-AFC30997541A}" srcOrd="0" destOrd="0" presId="urn:microsoft.com/office/officeart/2005/8/layout/process1"/>
    <dgm:cxn modelId="{DAF1D13D-A5ED-4EA7-8D7B-3271FFE86136}" type="presParOf" srcId="{DF517F57-9A69-4F45-9B18-D16F136CA985}" destId="{394E01DA-883F-4814-9866-23F13E1C223C}" srcOrd="1" destOrd="0" presId="urn:microsoft.com/office/officeart/2005/8/layout/process1"/>
    <dgm:cxn modelId="{2DE1D36D-18D5-49D6-94D4-6AE75FAE9ADF}" type="presParOf" srcId="{394E01DA-883F-4814-9866-23F13E1C223C}" destId="{549F9702-9AA0-475C-BBCE-E23338D74DCA}" srcOrd="0" destOrd="0" presId="urn:microsoft.com/office/officeart/2005/8/layout/process1"/>
    <dgm:cxn modelId="{EC33B8AD-84FE-4B7E-989D-FFF174F78C63}" type="presParOf" srcId="{DF517F57-9A69-4F45-9B18-D16F136CA985}" destId="{B6F99DA4-2EAA-4C8A-A45E-4D771318A7CB}" srcOrd="2" destOrd="0" presId="urn:microsoft.com/office/officeart/2005/8/layout/process1"/>
    <dgm:cxn modelId="{DED6CC59-FD4A-4B52-8750-3A0D68A27968}" type="presParOf" srcId="{DF517F57-9A69-4F45-9B18-D16F136CA985}" destId="{FA8F6E3A-37ED-4804-A5EC-E6D6CE972849}" srcOrd="3" destOrd="0" presId="urn:microsoft.com/office/officeart/2005/8/layout/process1"/>
    <dgm:cxn modelId="{67946F3D-14A1-42BF-9400-0E407B177597}" type="presParOf" srcId="{FA8F6E3A-37ED-4804-A5EC-E6D6CE972849}" destId="{27A957C3-9506-4693-B8A5-4C964000D786}" srcOrd="0" destOrd="0" presId="urn:microsoft.com/office/officeart/2005/8/layout/process1"/>
    <dgm:cxn modelId="{7838C406-E792-434D-A54E-13E2BF1DD4DB}" type="presParOf" srcId="{DF517F57-9A69-4F45-9B18-D16F136CA985}" destId="{81A3069F-2D55-4DD9-95A3-27AE2399E6C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281816-7982-440C-8F46-D42F11BA9F68}" type="doc">
      <dgm:prSet loTypeId="urn:microsoft.com/office/officeart/2005/8/layout/hList6" loCatId="list" qsTypeId="urn:microsoft.com/office/officeart/2005/8/quickstyle/3d1" qsCatId="3D" csTypeId="urn:microsoft.com/office/officeart/2005/8/colors/accent1_2" csCatId="accent1" phldr="1"/>
      <dgm:spPr/>
      <dgm:t>
        <a:bodyPr/>
        <a:lstStyle/>
        <a:p>
          <a:endParaRPr lang="pt-BR"/>
        </a:p>
      </dgm:t>
    </dgm:pt>
    <dgm:pt modelId="{E27FBAAA-3C7D-4E84-A86A-86D0DD8223A0}">
      <dgm:prSet custT="1"/>
      <dgm:spPr/>
      <dgm:t>
        <a:bodyPr/>
        <a:lstStyle/>
        <a:p>
          <a:pPr algn="l" rtl="0"/>
          <a:r>
            <a:rPr lang="pt-BR" sz="1600" b="1" i="0" u="none" dirty="0" smtClean="0">
              <a:effectLst>
                <a:outerShdw blurRad="38100" dist="38100" dir="2700000" algn="tl">
                  <a:srgbClr val="000000">
                    <a:alpha val="43137"/>
                  </a:srgbClr>
                </a:outerShdw>
              </a:effectLst>
            </a:rPr>
            <a:t>CURATIVO</a:t>
          </a:r>
          <a:endParaRPr lang="pt-BR" sz="1600" b="1" i="0" u="none" dirty="0">
            <a:effectLst>
              <a:outerShdw blurRad="38100" dist="38100" dir="2700000" algn="tl">
                <a:srgbClr val="000000">
                  <a:alpha val="43137"/>
                </a:srgbClr>
              </a:outerShdw>
            </a:effectLst>
          </a:endParaRPr>
        </a:p>
      </dgm:t>
    </dgm:pt>
    <dgm:pt modelId="{CBD2439D-917D-47A9-B564-649326F70637}" type="parTrans" cxnId="{41ACEC0A-8810-4068-9B46-8BB32F971E48}">
      <dgm:prSet/>
      <dgm:spPr/>
      <dgm:t>
        <a:bodyPr/>
        <a:lstStyle/>
        <a:p>
          <a:endParaRPr lang="pt-BR"/>
        </a:p>
      </dgm:t>
    </dgm:pt>
    <dgm:pt modelId="{0027AA0F-E50F-4F8F-BA1E-4B01317A51C5}" type="sibTrans" cxnId="{41ACEC0A-8810-4068-9B46-8BB32F971E48}">
      <dgm:prSet/>
      <dgm:spPr/>
      <dgm:t>
        <a:bodyPr/>
        <a:lstStyle/>
        <a:p>
          <a:endParaRPr lang="pt-BR"/>
        </a:p>
      </dgm:t>
    </dgm:pt>
    <dgm:pt modelId="{1E6DE683-D2DC-427B-A99C-22BCBAD3691A}">
      <dgm:prSet custT="1"/>
      <dgm:spPr/>
      <dgm:t>
        <a:bodyPr/>
        <a:lstStyle/>
        <a:p>
          <a:pPr algn="just" rtl="0"/>
          <a:r>
            <a:rPr lang="pt-BR" sz="1600" dirty="0" smtClean="0"/>
            <a:t>Agendamento </a:t>
          </a:r>
          <a:r>
            <a:rPr lang="pt-BR" sz="1600" b="1" dirty="0" smtClean="0"/>
            <a:t>POR HORA</a:t>
          </a:r>
          <a:r>
            <a:rPr lang="pt-BR" sz="1600" dirty="0" smtClean="0"/>
            <a:t>;</a:t>
          </a:r>
          <a:endParaRPr lang="pt-BR" sz="1600" dirty="0"/>
        </a:p>
      </dgm:t>
    </dgm:pt>
    <dgm:pt modelId="{436E3661-AF8C-4B28-A912-E650AE8385AE}" type="parTrans" cxnId="{759DB6A1-8084-4308-985D-FF34F8D5C3CB}">
      <dgm:prSet/>
      <dgm:spPr/>
      <dgm:t>
        <a:bodyPr/>
        <a:lstStyle/>
        <a:p>
          <a:endParaRPr lang="pt-BR"/>
        </a:p>
      </dgm:t>
    </dgm:pt>
    <dgm:pt modelId="{74DA6C6F-9125-4873-AA8F-6E7D7629C0C5}" type="sibTrans" cxnId="{759DB6A1-8084-4308-985D-FF34F8D5C3CB}">
      <dgm:prSet/>
      <dgm:spPr/>
      <dgm:t>
        <a:bodyPr/>
        <a:lstStyle/>
        <a:p>
          <a:endParaRPr lang="pt-BR"/>
        </a:p>
      </dgm:t>
    </dgm:pt>
    <dgm:pt modelId="{CDC3B940-1B57-4271-95D5-7632C99D4272}">
      <dgm:prSet custT="1"/>
      <dgm:spPr/>
      <dgm:t>
        <a:bodyPr/>
        <a:lstStyle/>
        <a:p>
          <a:pPr algn="just" rtl="0"/>
          <a:r>
            <a:rPr lang="pt-BR" sz="1600" b="1" dirty="0" smtClean="0"/>
            <a:t>PACIENTES CRÔNICOS (</a:t>
          </a:r>
          <a:r>
            <a:rPr lang="pt-BR" sz="1600" dirty="0" smtClean="0"/>
            <a:t>acompanhados na unidade, em uso de curativos especiais):</a:t>
          </a:r>
          <a:endParaRPr lang="pt-BR" sz="1600" dirty="0"/>
        </a:p>
      </dgm:t>
    </dgm:pt>
    <dgm:pt modelId="{E905D80C-2786-4BFB-8337-1C9B77F63E7F}" type="parTrans" cxnId="{1489622E-68F2-496B-9CB8-442E7D47F17B}">
      <dgm:prSet/>
      <dgm:spPr/>
      <dgm:t>
        <a:bodyPr/>
        <a:lstStyle/>
        <a:p>
          <a:endParaRPr lang="pt-BR"/>
        </a:p>
      </dgm:t>
    </dgm:pt>
    <dgm:pt modelId="{341192C3-F53B-4440-93B4-641E827F5F8A}" type="sibTrans" cxnId="{1489622E-68F2-496B-9CB8-442E7D47F17B}">
      <dgm:prSet/>
      <dgm:spPr/>
      <dgm:t>
        <a:bodyPr/>
        <a:lstStyle/>
        <a:p>
          <a:endParaRPr lang="pt-BR"/>
        </a:p>
      </dgm:t>
    </dgm:pt>
    <dgm:pt modelId="{59F15DE0-563B-4576-BE3F-3F9DAE2264FA}">
      <dgm:prSet/>
      <dgm:spPr/>
      <dgm:t>
        <a:bodyPr/>
        <a:lstStyle/>
        <a:p>
          <a:pPr algn="l" rtl="0"/>
          <a:r>
            <a:rPr lang="pt-BR" b="1" dirty="0" smtClean="0">
              <a:effectLst>
                <a:outerShdw blurRad="38100" dist="38100" dir="2700000" algn="tl">
                  <a:srgbClr val="000000">
                    <a:alpha val="43137"/>
                  </a:srgbClr>
                </a:outerShdw>
              </a:effectLst>
            </a:rPr>
            <a:t>ACS</a:t>
          </a:r>
          <a:endParaRPr lang="pt-BR" b="0" dirty="0">
            <a:effectLst/>
          </a:endParaRPr>
        </a:p>
      </dgm:t>
    </dgm:pt>
    <dgm:pt modelId="{5B6A7916-D616-4AB0-B39E-D4FC66CC72FC}" type="parTrans" cxnId="{AFCF6FC0-1842-413C-BD43-2ED693FD65EF}">
      <dgm:prSet/>
      <dgm:spPr/>
      <dgm:t>
        <a:bodyPr/>
        <a:lstStyle/>
        <a:p>
          <a:endParaRPr lang="pt-BR"/>
        </a:p>
      </dgm:t>
    </dgm:pt>
    <dgm:pt modelId="{838A2B6B-3C58-444C-8D76-7565BDBCF44A}" type="sibTrans" cxnId="{AFCF6FC0-1842-413C-BD43-2ED693FD65EF}">
      <dgm:prSet/>
      <dgm:spPr/>
      <dgm:t>
        <a:bodyPr/>
        <a:lstStyle/>
        <a:p>
          <a:endParaRPr lang="pt-BR"/>
        </a:p>
      </dgm:t>
    </dgm:pt>
    <dgm:pt modelId="{FBB9CDC2-3E0A-4E05-A380-7B173D2773E7}">
      <dgm:prSet custT="1"/>
      <dgm:spPr/>
      <dgm:t>
        <a:bodyPr/>
        <a:lstStyle/>
        <a:p>
          <a:pPr algn="l" rtl="0"/>
          <a:r>
            <a:rPr lang="pt-BR" sz="1800" b="1" dirty="0" smtClean="0">
              <a:effectLst>
                <a:outerShdw blurRad="38100" dist="38100" dir="2700000" algn="tl">
                  <a:srgbClr val="000000">
                    <a:alpha val="43137"/>
                  </a:srgbClr>
                </a:outerShdw>
              </a:effectLst>
            </a:rPr>
            <a:t>REUNIÃO DE EQUIPE</a:t>
          </a:r>
          <a:endParaRPr lang="pt-BR" sz="1800" b="1" dirty="0">
            <a:effectLst>
              <a:outerShdw blurRad="38100" dist="38100" dir="2700000" algn="tl">
                <a:srgbClr val="000000">
                  <a:alpha val="43137"/>
                </a:srgbClr>
              </a:outerShdw>
            </a:effectLst>
          </a:endParaRPr>
        </a:p>
      </dgm:t>
    </dgm:pt>
    <dgm:pt modelId="{0C1D1A02-C4F1-499C-A871-25BFC28EA8DC}" type="parTrans" cxnId="{C11FE290-3D5A-405C-921A-9053F5FD788D}">
      <dgm:prSet/>
      <dgm:spPr/>
      <dgm:t>
        <a:bodyPr/>
        <a:lstStyle/>
        <a:p>
          <a:endParaRPr lang="pt-BR"/>
        </a:p>
      </dgm:t>
    </dgm:pt>
    <dgm:pt modelId="{7656AA86-9DCD-4549-B99C-B187645C1A5B}" type="sibTrans" cxnId="{C11FE290-3D5A-405C-921A-9053F5FD788D}">
      <dgm:prSet/>
      <dgm:spPr/>
      <dgm:t>
        <a:bodyPr/>
        <a:lstStyle/>
        <a:p>
          <a:endParaRPr lang="pt-BR"/>
        </a:p>
      </dgm:t>
    </dgm:pt>
    <dgm:pt modelId="{1916CC5C-8AD1-4AE2-AB3F-9B2DF1DACD90}">
      <dgm:prSet custT="1"/>
      <dgm:spPr/>
      <dgm:t>
        <a:bodyPr/>
        <a:lstStyle/>
        <a:p>
          <a:pPr algn="just" rtl="0"/>
          <a:r>
            <a:rPr lang="pt-BR" sz="1400" dirty="0" smtClean="0"/>
            <a:t>Suspensas reuniões por equipes;</a:t>
          </a:r>
          <a:endParaRPr lang="pt-BR" sz="1400" dirty="0"/>
        </a:p>
      </dgm:t>
    </dgm:pt>
    <dgm:pt modelId="{68D520F0-A2FA-4732-8F01-0067633F369E}" type="parTrans" cxnId="{638AFCA8-44B8-47E9-B2A8-B581B0222507}">
      <dgm:prSet/>
      <dgm:spPr/>
      <dgm:t>
        <a:bodyPr/>
        <a:lstStyle/>
        <a:p>
          <a:endParaRPr lang="pt-BR"/>
        </a:p>
      </dgm:t>
    </dgm:pt>
    <dgm:pt modelId="{34E58606-99D2-4372-8263-DDB51B167BCC}" type="sibTrans" cxnId="{638AFCA8-44B8-47E9-B2A8-B581B0222507}">
      <dgm:prSet/>
      <dgm:spPr/>
      <dgm:t>
        <a:bodyPr/>
        <a:lstStyle/>
        <a:p>
          <a:endParaRPr lang="pt-BR"/>
        </a:p>
      </dgm:t>
    </dgm:pt>
    <dgm:pt modelId="{F1E0CC7B-43B8-4576-891A-C3BBED1B6B1B}">
      <dgm:prSet custT="1"/>
      <dgm:spPr/>
      <dgm:t>
        <a:bodyPr/>
        <a:lstStyle/>
        <a:p>
          <a:pPr algn="just" rtl="0"/>
          <a:r>
            <a:rPr lang="pt-BR" sz="1400" dirty="0" smtClean="0"/>
            <a:t>Reunião geral ao final do dia para análise dos fluxos e avaliar demanda e novas notas técnicas e orientações do DSSF e SMS</a:t>
          </a:r>
          <a:endParaRPr lang="pt-BR" sz="1400" dirty="0"/>
        </a:p>
      </dgm:t>
    </dgm:pt>
    <dgm:pt modelId="{940AF812-CEC4-4D79-BC4C-14B3D89106FF}" type="parTrans" cxnId="{8B3E08EC-88BB-44F6-A688-DCA37576F5B0}">
      <dgm:prSet/>
      <dgm:spPr/>
      <dgm:t>
        <a:bodyPr/>
        <a:lstStyle/>
        <a:p>
          <a:endParaRPr lang="pt-BR"/>
        </a:p>
      </dgm:t>
    </dgm:pt>
    <dgm:pt modelId="{79FE4C55-103F-463A-B44B-0BF5DE187040}" type="sibTrans" cxnId="{8B3E08EC-88BB-44F6-A688-DCA37576F5B0}">
      <dgm:prSet/>
      <dgm:spPr/>
      <dgm:t>
        <a:bodyPr/>
        <a:lstStyle/>
        <a:p>
          <a:endParaRPr lang="pt-BR"/>
        </a:p>
      </dgm:t>
    </dgm:pt>
    <dgm:pt modelId="{65E562E9-9F6C-469B-99AD-CD2D4924D861}">
      <dgm:prSet custT="1"/>
      <dgm:spPr/>
      <dgm:t>
        <a:bodyPr/>
        <a:lstStyle/>
        <a:p>
          <a:pPr algn="just" rtl="0"/>
          <a:r>
            <a:rPr lang="pt-BR" sz="1600" dirty="0" smtClean="0"/>
            <a:t>Curativos Simples</a:t>
          </a:r>
          <a:endParaRPr lang="pt-BR" sz="1600" dirty="0"/>
        </a:p>
      </dgm:t>
    </dgm:pt>
    <dgm:pt modelId="{B54E3635-9441-455B-AB95-46C03EE880FE}" type="parTrans" cxnId="{6BC7F940-5D1A-4CC2-B705-CB9323BA2367}">
      <dgm:prSet/>
      <dgm:spPr/>
      <dgm:t>
        <a:bodyPr/>
        <a:lstStyle/>
        <a:p>
          <a:endParaRPr lang="pt-BR"/>
        </a:p>
      </dgm:t>
    </dgm:pt>
    <dgm:pt modelId="{AE45C2A2-46D2-477D-A5CC-9F135BBFF794}" type="sibTrans" cxnId="{6BC7F940-5D1A-4CC2-B705-CB9323BA2367}">
      <dgm:prSet/>
      <dgm:spPr/>
      <dgm:t>
        <a:bodyPr/>
        <a:lstStyle/>
        <a:p>
          <a:endParaRPr lang="pt-BR"/>
        </a:p>
      </dgm:t>
    </dgm:pt>
    <dgm:pt modelId="{573FFA65-D3E1-4011-9B44-9DFF7B6CD13C}">
      <dgm:prSet custT="1"/>
      <dgm:spPr/>
      <dgm:t>
        <a:bodyPr/>
        <a:lstStyle/>
        <a:p>
          <a:pPr algn="just" rtl="0"/>
          <a:r>
            <a:rPr lang="pt-BR" sz="1600" dirty="0" smtClean="0"/>
            <a:t>Orientação e fornecimento de materiais para realização em domicílio</a:t>
          </a:r>
          <a:endParaRPr lang="pt-BR" sz="1600" dirty="0"/>
        </a:p>
      </dgm:t>
    </dgm:pt>
    <dgm:pt modelId="{BEB4F97D-EF9D-44F1-987B-0D96C9B84506}" type="parTrans" cxnId="{571F2E37-0979-4CD8-A669-FDAD0B4D95C6}">
      <dgm:prSet/>
      <dgm:spPr/>
      <dgm:t>
        <a:bodyPr/>
        <a:lstStyle/>
        <a:p>
          <a:endParaRPr lang="pt-BR"/>
        </a:p>
      </dgm:t>
    </dgm:pt>
    <dgm:pt modelId="{11D1EC69-FC49-466E-B2C7-F3C3C1EFF686}" type="sibTrans" cxnId="{571F2E37-0979-4CD8-A669-FDAD0B4D95C6}">
      <dgm:prSet/>
      <dgm:spPr/>
      <dgm:t>
        <a:bodyPr/>
        <a:lstStyle/>
        <a:p>
          <a:endParaRPr lang="pt-BR"/>
        </a:p>
      </dgm:t>
    </dgm:pt>
    <dgm:pt modelId="{5FBF8709-B4CD-4374-AB59-6A11BBAE5FF1}">
      <dgm:prSet custT="1"/>
      <dgm:spPr/>
      <dgm:t>
        <a:bodyPr/>
        <a:lstStyle/>
        <a:p>
          <a:pPr algn="just" rtl="0"/>
          <a:endParaRPr lang="pt-BR" sz="1600" dirty="0"/>
        </a:p>
      </dgm:t>
    </dgm:pt>
    <dgm:pt modelId="{F5776EE3-35BF-43D1-905E-0D27971ED090}" type="parTrans" cxnId="{DA7DA3C1-4462-4550-9947-D986289BC553}">
      <dgm:prSet/>
      <dgm:spPr/>
      <dgm:t>
        <a:bodyPr/>
        <a:lstStyle/>
        <a:p>
          <a:endParaRPr lang="pt-BR"/>
        </a:p>
      </dgm:t>
    </dgm:pt>
    <dgm:pt modelId="{A9C0EC2D-F42B-4495-AB3B-DB466F4337EC}" type="sibTrans" cxnId="{DA7DA3C1-4462-4550-9947-D986289BC553}">
      <dgm:prSet/>
      <dgm:spPr/>
      <dgm:t>
        <a:bodyPr/>
        <a:lstStyle/>
        <a:p>
          <a:endParaRPr lang="pt-BR"/>
        </a:p>
      </dgm:t>
    </dgm:pt>
    <dgm:pt modelId="{4809B7A3-4EDF-4B61-AA36-86099998E7EA}">
      <dgm:prSet custT="1"/>
      <dgm:spPr/>
      <dgm:t>
        <a:bodyPr/>
        <a:lstStyle/>
        <a:p>
          <a:pPr algn="just" rtl="0"/>
          <a:endParaRPr lang="pt-BR" sz="1600" dirty="0"/>
        </a:p>
      </dgm:t>
    </dgm:pt>
    <dgm:pt modelId="{1B328405-4C57-4AB2-BB77-1FEF2DBAFA05}" type="parTrans" cxnId="{585B9338-020E-4061-8A44-8820236B09F3}">
      <dgm:prSet/>
      <dgm:spPr/>
      <dgm:t>
        <a:bodyPr/>
        <a:lstStyle/>
        <a:p>
          <a:endParaRPr lang="pt-BR"/>
        </a:p>
      </dgm:t>
    </dgm:pt>
    <dgm:pt modelId="{304A2095-2C30-4CA1-BFED-4E94602F3EAE}" type="sibTrans" cxnId="{585B9338-020E-4061-8A44-8820236B09F3}">
      <dgm:prSet/>
      <dgm:spPr/>
      <dgm:t>
        <a:bodyPr/>
        <a:lstStyle/>
        <a:p>
          <a:endParaRPr lang="pt-BR"/>
        </a:p>
      </dgm:t>
    </dgm:pt>
    <dgm:pt modelId="{18F4C05D-AD08-4D70-A240-2245899AB733}">
      <dgm:prSet custT="1"/>
      <dgm:spPr/>
      <dgm:t>
        <a:bodyPr/>
        <a:lstStyle/>
        <a:p>
          <a:pPr algn="just" rtl="0"/>
          <a:endParaRPr lang="pt-BR" sz="1400" dirty="0"/>
        </a:p>
      </dgm:t>
    </dgm:pt>
    <dgm:pt modelId="{249909B4-D7DC-484B-8B7A-44B0B9DEACCC}" type="parTrans" cxnId="{37A1EE82-5FE7-4327-A9DF-8545732E645F}">
      <dgm:prSet/>
      <dgm:spPr/>
      <dgm:t>
        <a:bodyPr/>
        <a:lstStyle/>
        <a:p>
          <a:endParaRPr lang="pt-BR"/>
        </a:p>
      </dgm:t>
    </dgm:pt>
    <dgm:pt modelId="{62CE65BF-5DDE-4EEF-9B15-775BB8271F17}" type="sibTrans" cxnId="{37A1EE82-5FE7-4327-A9DF-8545732E645F}">
      <dgm:prSet/>
      <dgm:spPr/>
      <dgm:t>
        <a:bodyPr/>
        <a:lstStyle/>
        <a:p>
          <a:endParaRPr lang="pt-BR"/>
        </a:p>
      </dgm:t>
    </dgm:pt>
    <dgm:pt modelId="{B0ADE0C1-E2E3-4B5F-8792-82698785DDE8}">
      <dgm:prSet custT="1"/>
      <dgm:spPr/>
      <dgm:t>
        <a:bodyPr/>
        <a:lstStyle/>
        <a:p>
          <a:pPr algn="just" rtl="0"/>
          <a:endParaRPr lang="pt-BR" sz="1400" dirty="0"/>
        </a:p>
      </dgm:t>
    </dgm:pt>
    <dgm:pt modelId="{4FB9318F-3AD4-4BF3-BEC0-05268D708F2D}" type="parTrans" cxnId="{EA02DF53-1E91-4E08-838C-1749C02838A4}">
      <dgm:prSet/>
      <dgm:spPr/>
      <dgm:t>
        <a:bodyPr/>
        <a:lstStyle/>
        <a:p>
          <a:endParaRPr lang="pt-BR"/>
        </a:p>
      </dgm:t>
    </dgm:pt>
    <dgm:pt modelId="{FD0B2715-ED84-42EB-9DAD-F6D06E5B5A01}" type="sibTrans" cxnId="{EA02DF53-1E91-4E08-838C-1749C02838A4}">
      <dgm:prSet/>
      <dgm:spPr/>
      <dgm:t>
        <a:bodyPr/>
        <a:lstStyle/>
        <a:p>
          <a:endParaRPr lang="pt-BR"/>
        </a:p>
      </dgm:t>
    </dgm:pt>
    <dgm:pt modelId="{ACDF6BC5-E688-45FF-9F64-663D322DF9AA}">
      <dgm:prSet/>
      <dgm:spPr/>
      <dgm:t>
        <a:bodyPr/>
        <a:lstStyle/>
        <a:p>
          <a:pPr algn="just" rtl="0"/>
          <a:r>
            <a:rPr lang="pt-BR" b="0" dirty="0" smtClean="0">
              <a:effectLst/>
            </a:rPr>
            <a:t>Acompanhamento dos casos em domicílio e informar casos de complicação;</a:t>
          </a:r>
          <a:endParaRPr lang="pt-BR" b="0" dirty="0">
            <a:effectLst/>
          </a:endParaRPr>
        </a:p>
      </dgm:t>
    </dgm:pt>
    <dgm:pt modelId="{F8D0228D-544A-417B-A946-E9F4642EDCDC}" type="parTrans" cxnId="{AF2BE7ED-21A3-4AF9-A75F-8B01684D39F4}">
      <dgm:prSet/>
      <dgm:spPr/>
      <dgm:t>
        <a:bodyPr/>
        <a:lstStyle/>
        <a:p>
          <a:endParaRPr lang="pt-BR"/>
        </a:p>
      </dgm:t>
    </dgm:pt>
    <dgm:pt modelId="{B1957ED0-C8C6-4007-A6A2-C01E1F039F42}" type="sibTrans" cxnId="{AF2BE7ED-21A3-4AF9-A75F-8B01684D39F4}">
      <dgm:prSet/>
      <dgm:spPr/>
      <dgm:t>
        <a:bodyPr/>
        <a:lstStyle/>
        <a:p>
          <a:endParaRPr lang="pt-BR"/>
        </a:p>
      </dgm:t>
    </dgm:pt>
    <dgm:pt modelId="{209B921D-6899-4AF2-90BE-B53AAD574768}">
      <dgm:prSet/>
      <dgm:spPr/>
      <dgm:t>
        <a:bodyPr/>
        <a:lstStyle/>
        <a:p>
          <a:pPr algn="just" rtl="0"/>
          <a:r>
            <a:rPr lang="pt-BR" b="0" dirty="0" smtClean="0">
              <a:effectLst/>
            </a:rPr>
            <a:t>Orientação sobre o uso de EPIs a fim de evitar transmissão e gerenciamento dos recursos da unidade;</a:t>
          </a:r>
          <a:endParaRPr lang="pt-BR" b="0" dirty="0">
            <a:effectLst/>
          </a:endParaRPr>
        </a:p>
      </dgm:t>
    </dgm:pt>
    <dgm:pt modelId="{CA0C0706-0E67-4E20-952F-B5C41B0A264D}" type="parTrans" cxnId="{C085E38B-72CC-4A44-A6FA-5284AB9A00D2}">
      <dgm:prSet/>
      <dgm:spPr/>
      <dgm:t>
        <a:bodyPr/>
        <a:lstStyle/>
        <a:p>
          <a:endParaRPr lang="pt-BR"/>
        </a:p>
      </dgm:t>
    </dgm:pt>
    <dgm:pt modelId="{579A2DAE-3922-434C-9761-88B0F1F5299F}" type="sibTrans" cxnId="{C085E38B-72CC-4A44-A6FA-5284AB9A00D2}">
      <dgm:prSet/>
      <dgm:spPr/>
      <dgm:t>
        <a:bodyPr/>
        <a:lstStyle/>
        <a:p>
          <a:endParaRPr lang="pt-BR"/>
        </a:p>
      </dgm:t>
    </dgm:pt>
    <dgm:pt modelId="{8499BFD2-EE54-4B20-B75E-3024BCC5E189}">
      <dgm:prSet/>
      <dgm:spPr/>
      <dgm:t>
        <a:bodyPr/>
        <a:lstStyle/>
        <a:p>
          <a:pPr algn="just" rtl="0"/>
          <a:r>
            <a:rPr lang="pt-BR" b="0" dirty="0" smtClean="0">
              <a:effectLst/>
            </a:rPr>
            <a:t>Monitorar os cuidados de proteção individual e coletiva;</a:t>
          </a:r>
          <a:endParaRPr lang="pt-BR" b="0" dirty="0">
            <a:effectLst/>
          </a:endParaRPr>
        </a:p>
      </dgm:t>
    </dgm:pt>
    <dgm:pt modelId="{D3DD1561-C02A-4165-937D-8AC017D44994}" type="parTrans" cxnId="{B9BE0C58-2E08-43C8-8765-C1A09A8D323C}">
      <dgm:prSet/>
      <dgm:spPr/>
      <dgm:t>
        <a:bodyPr/>
        <a:lstStyle/>
        <a:p>
          <a:endParaRPr lang="pt-BR"/>
        </a:p>
      </dgm:t>
    </dgm:pt>
    <dgm:pt modelId="{EF40FCA7-3F9D-41C2-978F-429589F0C679}" type="sibTrans" cxnId="{B9BE0C58-2E08-43C8-8765-C1A09A8D323C}">
      <dgm:prSet/>
      <dgm:spPr/>
      <dgm:t>
        <a:bodyPr/>
        <a:lstStyle/>
        <a:p>
          <a:endParaRPr lang="pt-BR"/>
        </a:p>
      </dgm:t>
    </dgm:pt>
    <dgm:pt modelId="{A75F8832-2200-449C-9357-46B6958A784D}">
      <dgm:prSet/>
      <dgm:spPr/>
      <dgm:t>
        <a:bodyPr/>
        <a:lstStyle/>
        <a:p>
          <a:pPr algn="just" rtl="0"/>
          <a:r>
            <a:rPr lang="pt-BR" b="0" dirty="0" smtClean="0">
              <a:effectLst/>
            </a:rPr>
            <a:t>Informar complicações no domicílio do paciente;</a:t>
          </a:r>
          <a:endParaRPr lang="pt-BR" b="0" dirty="0">
            <a:effectLst/>
          </a:endParaRPr>
        </a:p>
      </dgm:t>
    </dgm:pt>
    <dgm:pt modelId="{8D8C74FB-559A-4053-93DC-7257CE828FE1}" type="parTrans" cxnId="{F196F3E4-F93E-444B-B04C-2B2920B25CE1}">
      <dgm:prSet/>
      <dgm:spPr/>
      <dgm:t>
        <a:bodyPr/>
        <a:lstStyle/>
        <a:p>
          <a:endParaRPr lang="pt-BR"/>
        </a:p>
      </dgm:t>
    </dgm:pt>
    <dgm:pt modelId="{09C9B5F1-A50A-4E01-BBAD-1998BC52C3E1}" type="sibTrans" cxnId="{F196F3E4-F93E-444B-B04C-2B2920B25CE1}">
      <dgm:prSet/>
      <dgm:spPr/>
      <dgm:t>
        <a:bodyPr/>
        <a:lstStyle/>
        <a:p>
          <a:endParaRPr lang="pt-BR"/>
        </a:p>
      </dgm:t>
    </dgm:pt>
    <dgm:pt modelId="{8CCFFE06-5A12-49E0-9E61-80DCD14D7040}">
      <dgm:prSet/>
      <dgm:spPr/>
      <dgm:t>
        <a:bodyPr/>
        <a:lstStyle/>
        <a:p>
          <a:pPr algn="just" rtl="0"/>
          <a:r>
            <a:rPr lang="pt-BR" b="0" dirty="0" smtClean="0">
              <a:effectLst/>
            </a:rPr>
            <a:t>Identificar </a:t>
          </a:r>
          <a:r>
            <a:rPr lang="pt-BR" b="0" dirty="0" err="1" smtClean="0">
              <a:effectLst/>
            </a:rPr>
            <a:t>contactantes</a:t>
          </a:r>
          <a:r>
            <a:rPr lang="pt-BR" b="0" dirty="0" smtClean="0">
              <a:effectLst/>
            </a:rPr>
            <a:t>;</a:t>
          </a:r>
          <a:endParaRPr lang="pt-BR" b="0" dirty="0">
            <a:effectLst/>
          </a:endParaRPr>
        </a:p>
      </dgm:t>
    </dgm:pt>
    <dgm:pt modelId="{173702BA-2664-47A5-86B5-E21772349596}" type="parTrans" cxnId="{A67DEDAD-7EE7-41E9-AB83-AF267CFDD6FA}">
      <dgm:prSet/>
      <dgm:spPr/>
      <dgm:t>
        <a:bodyPr/>
        <a:lstStyle/>
        <a:p>
          <a:endParaRPr lang="pt-BR"/>
        </a:p>
      </dgm:t>
    </dgm:pt>
    <dgm:pt modelId="{DA968764-A175-42A7-8E7C-ADB078D233DB}" type="sibTrans" cxnId="{A67DEDAD-7EE7-41E9-AB83-AF267CFDD6FA}">
      <dgm:prSet/>
      <dgm:spPr/>
      <dgm:t>
        <a:bodyPr/>
        <a:lstStyle/>
        <a:p>
          <a:endParaRPr lang="pt-BR"/>
        </a:p>
      </dgm:t>
    </dgm:pt>
    <dgm:pt modelId="{4B17186D-D52A-4368-A48E-0C0E08FBA2D2}">
      <dgm:prSet/>
      <dgm:spPr/>
      <dgm:t>
        <a:bodyPr/>
        <a:lstStyle/>
        <a:p>
          <a:pPr algn="just" rtl="0"/>
          <a:r>
            <a:rPr lang="pt-BR" b="0" dirty="0" smtClean="0">
              <a:effectLst/>
            </a:rPr>
            <a:t>Promoção à SAÚDE;</a:t>
          </a:r>
          <a:endParaRPr lang="pt-BR" b="0" dirty="0">
            <a:effectLst/>
          </a:endParaRPr>
        </a:p>
      </dgm:t>
    </dgm:pt>
    <dgm:pt modelId="{E52237C4-A8F0-41F6-AD17-A018B8A1864A}" type="parTrans" cxnId="{A48F5F8F-9768-48D5-AAC1-0CAEA69A79D0}">
      <dgm:prSet/>
      <dgm:spPr/>
      <dgm:t>
        <a:bodyPr/>
        <a:lstStyle/>
        <a:p>
          <a:endParaRPr lang="pt-BR"/>
        </a:p>
      </dgm:t>
    </dgm:pt>
    <dgm:pt modelId="{70C48A9F-5E15-4E0B-9C62-65C6CEC7F85C}" type="sibTrans" cxnId="{A48F5F8F-9768-48D5-AAC1-0CAEA69A79D0}">
      <dgm:prSet/>
      <dgm:spPr/>
      <dgm:t>
        <a:bodyPr/>
        <a:lstStyle/>
        <a:p>
          <a:endParaRPr lang="pt-BR"/>
        </a:p>
      </dgm:t>
    </dgm:pt>
    <dgm:pt modelId="{2AA18688-11CE-4A5A-BF94-F76212E3B1A7}">
      <dgm:prSet/>
      <dgm:spPr/>
      <dgm:t>
        <a:bodyPr/>
        <a:lstStyle/>
        <a:p>
          <a:pPr algn="just" rtl="0"/>
          <a:r>
            <a:rPr lang="pt-BR" b="0" dirty="0" smtClean="0">
              <a:effectLst/>
            </a:rPr>
            <a:t>Auxílio nas funções administrativas da Unidade</a:t>
          </a:r>
          <a:endParaRPr lang="pt-BR" b="0" dirty="0">
            <a:effectLst/>
          </a:endParaRPr>
        </a:p>
      </dgm:t>
    </dgm:pt>
    <dgm:pt modelId="{69BDD593-03C1-4FB1-8437-B8850486CAC0}" type="parTrans" cxnId="{78F52E66-E196-4874-83BC-A0ADD89DA582}">
      <dgm:prSet/>
      <dgm:spPr/>
      <dgm:t>
        <a:bodyPr/>
        <a:lstStyle/>
        <a:p>
          <a:endParaRPr lang="pt-BR"/>
        </a:p>
      </dgm:t>
    </dgm:pt>
    <dgm:pt modelId="{33287668-4F6C-4468-887E-100338D7FD52}" type="sibTrans" cxnId="{78F52E66-E196-4874-83BC-A0ADD89DA582}">
      <dgm:prSet/>
      <dgm:spPr/>
      <dgm:t>
        <a:bodyPr/>
        <a:lstStyle/>
        <a:p>
          <a:endParaRPr lang="pt-BR"/>
        </a:p>
      </dgm:t>
    </dgm:pt>
    <dgm:pt modelId="{DD3DFE9B-3E80-4CAE-9C66-D23E6564BE51}" type="pres">
      <dgm:prSet presAssocID="{13281816-7982-440C-8F46-D42F11BA9F68}" presName="Name0" presStyleCnt="0">
        <dgm:presLayoutVars>
          <dgm:dir/>
          <dgm:resizeHandles val="exact"/>
        </dgm:presLayoutVars>
      </dgm:prSet>
      <dgm:spPr/>
      <dgm:t>
        <a:bodyPr/>
        <a:lstStyle/>
        <a:p>
          <a:endParaRPr lang="pt-BR"/>
        </a:p>
      </dgm:t>
    </dgm:pt>
    <dgm:pt modelId="{3169078F-7159-4C4C-AF1D-44E0F5F5D7B5}" type="pres">
      <dgm:prSet presAssocID="{E27FBAAA-3C7D-4E84-A86A-86D0DD8223A0}" presName="node" presStyleLbl="node1" presStyleIdx="0" presStyleCnt="3">
        <dgm:presLayoutVars>
          <dgm:bulletEnabled val="1"/>
        </dgm:presLayoutVars>
      </dgm:prSet>
      <dgm:spPr/>
      <dgm:t>
        <a:bodyPr/>
        <a:lstStyle/>
        <a:p>
          <a:endParaRPr lang="pt-BR"/>
        </a:p>
      </dgm:t>
    </dgm:pt>
    <dgm:pt modelId="{A57B5E09-594D-4B17-BB1E-520B1E70D56A}" type="pres">
      <dgm:prSet presAssocID="{0027AA0F-E50F-4F8F-BA1E-4B01317A51C5}" presName="sibTrans" presStyleCnt="0"/>
      <dgm:spPr/>
    </dgm:pt>
    <dgm:pt modelId="{2D312561-521C-4F06-8BC3-B29D033ACCDF}" type="pres">
      <dgm:prSet presAssocID="{59F15DE0-563B-4576-BE3F-3F9DAE2264FA}" presName="node" presStyleLbl="node1" presStyleIdx="1" presStyleCnt="3" custLinFactNeighborX="1" custLinFactNeighborY="-2694">
        <dgm:presLayoutVars>
          <dgm:bulletEnabled val="1"/>
        </dgm:presLayoutVars>
      </dgm:prSet>
      <dgm:spPr/>
      <dgm:t>
        <a:bodyPr/>
        <a:lstStyle/>
        <a:p>
          <a:endParaRPr lang="pt-BR"/>
        </a:p>
      </dgm:t>
    </dgm:pt>
    <dgm:pt modelId="{A2FAC999-9DAC-407A-8730-135FDE551F88}" type="pres">
      <dgm:prSet presAssocID="{838A2B6B-3C58-444C-8D76-7565BDBCF44A}" presName="sibTrans" presStyleCnt="0"/>
      <dgm:spPr/>
    </dgm:pt>
    <dgm:pt modelId="{9C0D097A-DDFB-4FAD-B3BC-2B7C025D9A00}" type="pres">
      <dgm:prSet presAssocID="{FBB9CDC2-3E0A-4E05-A380-7B173D2773E7}" presName="node" presStyleLbl="node1" presStyleIdx="2" presStyleCnt="3">
        <dgm:presLayoutVars>
          <dgm:bulletEnabled val="1"/>
        </dgm:presLayoutVars>
      </dgm:prSet>
      <dgm:spPr/>
      <dgm:t>
        <a:bodyPr/>
        <a:lstStyle/>
        <a:p>
          <a:endParaRPr lang="pt-BR"/>
        </a:p>
      </dgm:t>
    </dgm:pt>
  </dgm:ptLst>
  <dgm:cxnLst>
    <dgm:cxn modelId="{ED368262-DD56-4AA1-A204-C081F0191846}" type="presOf" srcId="{13281816-7982-440C-8F46-D42F11BA9F68}" destId="{DD3DFE9B-3E80-4CAE-9C66-D23E6564BE51}" srcOrd="0" destOrd="0" presId="urn:microsoft.com/office/officeart/2005/8/layout/hList6"/>
    <dgm:cxn modelId="{AF2BE7ED-21A3-4AF9-A75F-8B01684D39F4}" srcId="{59F15DE0-563B-4576-BE3F-3F9DAE2264FA}" destId="{ACDF6BC5-E688-45FF-9F64-663D322DF9AA}" srcOrd="0" destOrd="0" parTransId="{F8D0228D-544A-417B-A946-E9F4642EDCDC}" sibTransId="{B1957ED0-C8C6-4007-A6A2-C01E1F039F42}"/>
    <dgm:cxn modelId="{411BCC57-3453-4975-8E56-7DFD4548FC68}" type="presOf" srcId="{8CCFFE06-5A12-49E0-9E61-80DCD14D7040}" destId="{2D312561-521C-4F06-8BC3-B29D033ACCDF}" srcOrd="0" destOrd="2" presId="urn:microsoft.com/office/officeart/2005/8/layout/hList6"/>
    <dgm:cxn modelId="{571F2E37-0979-4CD8-A669-FDAD0B4D95C6}" srcId="{4809B7A3-4EDF-4B61-AA36-86099998E7EA}" destId="{573FFA65-D3E1-4011-9B44-9DFF7B6CD13C}" srcOrd="1" destOrd="0" parTransId="{BEB4F97D-EF9D-44F1-987B-0D96C9B84506}" sibTransId="{11D1EC69-FC49-466E-B2C7-F3C3C1EFF686}"/>
    <dgm:cxn modelId="{E7D992C2-8F2A-40AD-B048-45EF9048E5FE}" type="presOf" srcId="{1E6DE683-D2DC-427B-A99C-22BCBAD3691A}" destId="{3169078F-7159-4C4C-AF1D-44E0F5F5D7B5}" srcOrd="0" destOrd="1" presId="urn:microsoft.com/office/officeart/2005/8/layout/hList6"/>
    <dgm:cxn modelId="{B634E214-19DC-46D4-8DD7-412D61B26E8D}" type="presOf" srcId="{A75F8832-2200-449C-9357-46B6958A784D}" destId="{2D312561-521C-4F06-8BC3-B29D033ACCDF}" srcOrd="0" destOrd="5" presId="urn:microsoft.com/office/officeart/2005/8/layout/hList6"/>
    <dgm:cxn modelId="{F764CB4E-FF7C-432D-9088-EE2038C75D80}" type="presOf" srcId="{65E562E9-9F6C-469B-99AD-CD2D4924D861}" destId="{3169078F-7159-4C4C-AF1D-44E0F5F5D7B5}" srcOrd="0" destOrd="5" presId="urn:microsoft.com/office/officeart/2005/8/layout/hList6"/>
    <dgm:cxn modelId="{B01D81D3-1D52-465A-8B3B-944E12474DC3}" type="presOf" srcId="{8499BFD2-EE54-4B20-B75E-3024BCC5E189}" destId="{2D312561-521C-4F06-8BC3-B29D033ACCDF}" srcOrd="0" destOrd="4" presId="urn:microsoft.com/office/officeart/2005/8/layout/hList6"/>
    <dgm:cxn modelId="{1489622E-68F2-496B-9CB8-442E7D47F17B}" srcId="{E27FBAAA-3C7D-4E84-A86A-86D0DD8223A0}" destId="{CDC3B940-1B57-4271-95D5-7632C99D4272}" srcOrd="2" destOrd="0" parTransId="{E905D80C-2786-4BFB-8337-1C9B77F63E7F}" sibTransId="{341192C3-F53B-4440-93B4-641E827F5F8A}"/>
    <dgm:cxn modelId="{72C2FCA4-F90D-4B4B-A59C-6DB5F6B97911}" type="presOf" srcId="{1916CC5C-8AD1-4AE2-AB3F-9B2DF1DACD90}" destId="{9C0D097A-DDFB-4FAD-B3BC-2B7C025D9A00}" srcOrd="0" destOrd="1" presId="urn:microsoft.com/office/officeart/2005/8/layout/hList6"/>
    <dgm:cxn modelId="{40F37EAD-6CCB-46E4-95D4-184E051DF04D}" type="presOf" srcId="{B0ADE0C1-E2E3-4B5F-8792-82698785DDE8}" destId="{9C0D097A-DDFB-4FAD-B3BC-2B7C025D9A00}" srcOrd="0" destOrd="2" presId="urn:microsoft.com/office/officeart/2005/8/layout/hList6"/>
    <dgm:cxn modelId="{8E091D1B-39E5-47DE-A3AB-09D2CEE6839E}" type="presOf" srcId="{FBB9CDC2-3E0A-4E05-A380-7B173D2773E7}" destId="{9C0D097A-DDFB-4FAD-B3BC-2B7C025D9A00}" srcOrd="0" destOrd="0" presId="urn:microsoft.com/office/officeart/2005/8/layout/hList6"/>
    <dgm:cxn modelId="{8B3E08EC-88BB-44F6-A688-DCA37576F5B0}" srcId="{FBB9CDC2-3E0A-4E05-A380-7B173D2773E7}" destId="{F1E0CC7B-43B8-4576-891A-C3BBED1B6B1B}" srcOrd="3" destOrd="0" parTransId="{940AF812-CEC4-4D79-BC4C-14B3D89106FF}" sibTransId="{79FE4C55-103F-463A-B44B-0BF5DE187040}"/>
    <dgm:cxn modelId="{E91F02F7-6679-4090-8EF5-F45744A5D13E}" type="presOf" srcId="{59F15DE0-563B-4576-BE3F-3F9DAE2264FA}" destId="{2D312561-521C-4F06-8BC3-B29D033ACCDF}" srcOrd="0" destOrd="0" presId="urn:microsoft.com/office/officeart/2005/8/layout/hList6"/>
    <dgm:cxn modelId="{41ACEC0A-8810-4068-9B46-8BB32F971E48}" srcId="{13281816-7982-440C-8F46-D42F11BA9F68}" destId="{E27FBAAA-3C7D-4E84-A86A-86D0DD8223A0}" srcOrd="0" destOrd="0" parTransId="{CBD2439D-917D-47A9-B564-649326F70637}" sibTransId="{0027AA0F-E50F-4F8F-BA1E-4B01317A51C5}"/>
    <dgm:cxn modelId="{993DA898-14F3-41E8-9FC3-D0146576FC21}" type="presOf" srcId="{209B921D-6899-4AF2-90BE-B53AAD574768}" destId="{2D312561-521C-4F06-8BC3-B29D033ACCDF}" srcOrd="0" destOrd="3" presId="urn:microsoft.com/office/officeart/2005/8/layout/hList6"/>
    <dgm:cxn modelId="{EA02DF53-1E91-4E08-838C-1749C02838A4}" srcId="{FBB9CDC2-3E0A-4E05-A380-7B173D2773E7}" destId="{B0ADE0C1-E2E3-4B5F-8792-82698785DDE8}" srcOrd="1" destOrd="0" parTransId="{4FB9318F-3AD4-4BF3-BEC0-05268D708F2D}" sibTransId="{FD0B2715-ED84-42EB-9DAD-F6D06E5B5A01}"/>
    <dgm:cxn modelId="{00703D38-5A39-4FC2-833A-8A488877F300}" type="presOf" srcId="{CDC3B940-1B57-4271-95D5-7632C99D4272}" destId="{3169078F-7159-4C4C-AF1D-44E0F5F5D7B5}" srcOrd="0" destOrd="3" presId="urn:microsoft.com/office/officeart/2005/8/layout/hList6"/>
    <dgm:cxn modelId="{6BC7F940-5D1A-4CC2-B705-CB9323BA2367}" srcId="{4809B7A3-4EDF-4B61-AA36-86099998E7EA}" destId="{65E562E9-9F6C-469B-99AD-CD2D4924D861}" srcOrd="0" destOrd="0" parTransId="{B54E3635-9441-455B-AB95-46C03EE880FE}" sibTransId="{AE45C2A2-46D2-477D-A5CC-9F135BBFF794}"/>
    <dgm:cxn modelId="{2E55985E-138B-4B27-B661-923593BCCC5F}" type="presOf" srcId="{E27FBAAA-3C7D-4E84-A86A-86D0DD8223A0}" destId="{3169078F-7159-4C4C-AF1D-44E0F5F5D7B5}" srcOrd="0" destOrd="0" presId="urn:microsoft.com/office/officeart/2005/8/layout/hList6"/>
    <dgm:cxn modelId="{585B9338-020E-4061-8A44-8820236B09F3}" srcId="{E27FBAAA-3C7D-4E84-A86A-86D0DD8223A0}" destId="{4809B7A3-4EDF-4B61-AA36-86099998E7EA}" srcOrd="3" destOrd="0" parTransId="{1B328405-4C57-4AB2-BB77-1FEF2DBAFA05}" sibTransId="{304A2095-2C30-4CA1-BFED-4E94602F3EAE}"/>
    <dgm:cxn modelId="{D8ED89DE-CF17-492F-8285-105E07678DD5}" type="presOf" srcId="{2AA18688-11CE-4A5A-BF94-F76212E3B1A7}" destId="{2D312561-521C-4F06-8BC3-B29D033ACCDF}" srcOrd="0" destOrd="7" presId="urn:microsoft.com/office/officeart/2005/8/layout/hList6"/>
    <dgm:cxn modelId="{A48F5F8F-9768-48D5-AAC1-0CAEA69A79D0}" srcId="{59F15DE0-563B-4576-BE3F-3F9DAE2264FA}" destId="{4B17186D-D52A-4368-A48E-0C0E08FBA2D2}" srcOrd="5" destOrd="0" parTransId="{E52237C4-A8F0-41F6-AD17-A018B8A1864A}" sibTransId="{70C48A9F-5E15-4E0B-9C62-65C6CEC7F85C}"/>
    <dgm:cxn modelId="{F196F3E4-F93E-444B-B04C-2B2920B25CE1}" srcId="{59F15DE0-563B-4576-BE3F-3F9DAE2264FA}" destId="{A75F8832-2200-449C-9357-46B6958A784D}" srcOrd="4" destOrd="0" parTransId="{8D8C74FB-559A-4053-93DC-7257CE828FE1}" sibTransId="{09C9B5F1-A50A-4E01-BBAD-1998BC52C3E1}"/>
    <dgm:cxn modelId="{63532111-F8D7-41F2-8CE1-EB25B8DF32BC}" type="presOf" srcId="{F1E0CC7B-43B8-4576-891A-C3BBED1B6B1B}" destId="{9C0D097A-DDFB-4FAD-B3BC-2B7C025D9A00}" srcOrd="0" destOrd="4" presId="urn:microsoft.com/office/officeart/2005/8/layout/hList6"/>
    <dgm:cxn modelId="{AFCF6FC0-1842-413C-BD43-2ED693FD65EF}" srcId="{13281816-7982-440C-8F46-D42F11BA9F68}" destId="{59F15DE0-563B-4576-BE3F-3F9DAE2264FA}" srcOrd="1" destOrd="0" parTransId="{5B6A7916-D616-4AB0-B39E-D4FC66CC72FC}" sibTransId="{838A2B6B-3C58-444C-8D76-7565BDBCF44A}"/>
    <dgm:cxn modelId="{7E2787EC-298F-49A2-8435-A32981043C1F}" type="presOf" srcId="{573FFA65-D3E1-4011-9B44-9DFF7B6CD13C}" destId="{3169078F-7159-4C4C-AF1D-44E0F5F5D7B5}" srcOrd="0" destOrd="6" presId="urn:microsoft.com/office/officeart/2005/8/layout/hList6"/>
    <dgm:cxn modelId="{B9BE0C58-2E08-43C8-8765-C1A09A8D323C}" srcId="{59F15DE0-563B-4576-BE3F-3F9DAE2264FA}" destId="{8499BFD2-EE54-4B20-B75E-3024BCC5E189}" srcOrd="3" destOrd="0" parTransId="{D3DD1561-C02A-4165-937D-8AC017D44994}" sibTransId="{EF40FCA7-3F9D-41C2-978F-429589F0C679}"/>
    <dgm:cxn modelId="{78F52E66-E196-4874-83BC-A0ADD89DA582}" srcId="{4B17186D-D52A-4368-A48E-0C0E08FBA2D2}" destId="{2AA18688-11CE-4A5A-BF94-F76212E3B1A7}" srcOrd="0" destOrd="0" parTransId="{69BDD593-03C1-4FB1-8437-B8850486CAC0}" sibTransId="{33287668-4F6C-4468-887E-100338D7FD52}"/>
    <dgm:cxn modelId="{638AFCA8-44B8-47E9-B2A8-B581B0222507}" srcId="{FBB9CDC2-3E0A-4E05-A380-7B173D2773E7}" destId="{1916CC5C-8AD1-4AE2-AB3F-9B2DF1DACD90}" srcOrd="0" destOrd="0" parTransId="{68D520F0-A2FA-4732-8F01-0067633F369E}" sibTransId="{34E58606-99D2-4372-8263-DDB51B167BCC}"/>
    <dgm:cxn modelId="{759DB6A1-8084-4308-985D-FF34F8D5C3CB}" srcId="{E27FBAAA-3C7D-4E84-A86A-86D0DD8223A0}" destId="{1E6DE683-D2DC-427B-A99C-22BCBAD3691A}" srcOrd="0" destOrd="0" parTransId="{436E3661-AF8C-4B28-A912-E650AE8385AE}" sibTransId="{74DA6C6F-9125-4873-AA8F-6E7D7629C0C5}"/>
    <dgm:cxn modelId="{37A1EE82-5FE7-4327-A9DF-8545732E645F}" srcId="{FBB9CDC2-3E0A-4E05-A380-7B173D2773E7}" destId="{18F4C05D-AD08-4D70-A240-2245899AB733}" srcOrd="2" destOrd="0" parTransId="{249909B4-D7DC-484B-8B7A-44B0B9DEACCC}" sibTransId="{62CE65BF-5DDE-4EEF-9B15-775BB8271F17}"/>
    <dgm:cxn modelId="{AA67EE1C-1220-43DC-9DDD-EAC2C4B03643}" type="presOf" srcId="{4B17186D-D52A-4368-A48E-0C0E08FBA2D2}" destId="{2D312561-521C-4F06-8BC3-B29D033ACCDF}" srcOrd="0" destOrd="6" presId="urn:microsoft.com/office/officeart/2005/8/layout/hList6"/>
    <dgm:cxn modelId="{C1274B92-8166-4E65-A967-E97C906F040C}" type="presOf" srcId="{4809B7A3-4EDF-4B61-AA36-86099998E7EA}" destId="{3169078F-7159-4C4C-AF1D-44E0F5F5D7B5}" srcOrd="0" destOrd="4" presId="urn:microsoft.com/office/officeart/2005/8/layout/hList6"/>
    <dgm:cxn modelId="{DA7DA3C1-4462-4550-9947-D986289BC553}" srcId="{E27FBAAA-3C7D-4E84-A86A-86D0DD8223A0}" destId="{5FBF8709-B4CD-4374-AB59-6A11BBAE5FF1}" srcOrd="1" destOrd="0" parTransId="{F5776EE3-35BF-43D1-905E-0D27971ED090}" sibTransId="{A9C0EC2D-F42B-4495-AB3B-DB466F4337EC}"/>
    <dgm:cxn modelId="{6CB3039F-482C-41AC-B560-8FEBBA48FCF4}" type="presOf" srcId="{5FBF8709-B4CD-4374-AB59-6A11BBAE5FF1}" destId="{3169078F-7159-4C4C-AF1D-44E0F5F5D7B5}" srcOrd="0" destOrd="2" presId="urn:microsoft.com/office/officeart/2005/8/layout/hList6"/>
    <dgm:cxn modelId="{90ED72E1-00BA-4818-9DBD-2FB0DCA8B671}" type="presOf" srcId="{18F4C05D-AD08-4D70-A240-2245899AB733}" destId="{9C0D097A-DDFB-4FAD-B3BC-2B7C025D9A00}" srcOrd="0" destOrd="3" presId="urn:microsoft.com/office/officeart/2005/8/layout/hList6"/>
    <dgm:cxn modelId="{A67DEDAD-7EE7-41E9-AB83-AF267CFDD6FA}" srcId="{59F15DE0-563B-4576-BE3F-3F9DAE2264FA}" destId="{8CCFFE06-5A12-49E0-9E61-80DCD14D7040}" srcOrd="1" destOrd="0" parTransId="{173702BA-2664-47A5-86B5-E21772349596}" sibTransId="{DA968764-A175-42A7-8E7C-ADB078D233DB}"/>
    <dgm:cxn modelId="{C11FE290-3D5A-405C-921A-9053F5FD788D}" srcId="{13281816-7982-440C-8F46-D42F11BA9F68}" destId="{FBB9CDC2-3E0A-4E05-A380-7B173D2773E7}" srcOrd="2" destOrd="0" parTransId="{0C1D1A02-C4F1-499C-A871-25BFC28EA8DC}" sibTransId="{7656AA86-9DCD-4549-B99C-B187645C1A5B}"/>
    <dgm:cxn modelId="{C085E38B-72CC-4A44-A6FA-5284AB9A00D2}" srcId="{59F15DE0-563B-4576-BE3F-3F9DAE2264FA}" destId="{209B921D-6899-4AF2-90BE-B53AAD574768}" srcOrd="2" destOrd="0" parTransId="{CA0C0706-0E67-4E20-952F-B5C41B0A264D}" sibTransId="{579A2DAE-3922-434C-9761-88B0F1F5299F}"/>
    <dgm:cxn modelId="{75D53296-0D7E-4BEA-9BD6-D93E73177DC5}" type="presOf" srcId="{ACDF6BC5-E688-45FF-9F64-663D322DF9AA}" destId="{2D312561-521C-4F06-8BC3-B29D033ACCDF}" srcOrd="0" destOrd="1" presId="urn:microsoft.com/office/officeart/2005/8/layout/hList6"/>
    <dgm:cxn modelId="{48395BB1-329C-4C2D-913B-13E01BCBC97B}" type="presParOf" srcId="{DD3DFE9B-3E80-4CAE-9C66-D23E6564BE51}" destId="{3169078F-7159-4C4C-AF1D-44E0F5F5D7B5}" srcOrd="0" destOrd="0" presId="urn:microsoft.com/office/officeart/2005/8/layout/hList6"/>
    <dgm:cxn modelId="{0F6E78C0-27D6-415D-B7E5-A75E9D110E3E}" type="presParOf" srcId="{DD3DFE9B-3E80-4CAE-9C66-D23E6564BE51}" destId="{A57B5E09-594D-4B17-BB1E-520B1E70D56A}" srcOrd="1" destOrd="0" presId="urn:microsoft.com/office/officeart/2005/8/layout/hList6"/>
    <dgm:cxn modelId="{1B4E7D08-2913-4990-84ED-D07B2C7A0043}" type="presParOf" srcId="{DD3DFE9B-3E80-4CAE-9C66-D23E6564BE51}" destId="{2D312561-521C-4F06-8BC3-B29D033ACCDF}" srcOrd="2" destOrd="0" presId="urn:microsoft.com/office/officeart/2005/8/layout/hList6"/>
    <dgm:cxn modelId="{DC87F01A-BBCC-4DD3-AFC0-4C9DC4A212B2}" type="presParOf" srcId="{DD3DFE9B-3E80-4CAE-9C66-D23E6564BE51}" destId="{A2FAC999-9DAC-407A-8730-135FDE551F88}" srcOrd="3" destOrd="0" presId="urn:microsoft.com/office/officeart/2005/8/layout/hList6"/>
    <dgm:cxn modelId="{387A5C01-71AB-48CF-9D44-273D661886AE}" type="presParOf" srcId="{DD3DFE9B-3E80-4CAE-9C66-D23E6564BE51}" destId="{9C0D097A-DDFB-4FAD-B3BC-2B7C025D9A0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580F48-31C5-4350-9EF2-3CF85DA6983B}"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pt-BR"/>
        </a:p>
      </dgm:t>
    </dgm:pt>
    <dgm:pt modelId="{9A01A73C-26AB-429C-94C3-68E1AF1093C6}">
      <dgm:prSet phldrT="[Texto]"/>
      <dgm:spPr/>
      <dgm:t>
        <a:bodyPr/>
        <a:lstStyle/>
        <a:p>
          <a:r>
            <a:rPr lang="pt-BR" dirty="0" smtClean="0"/>
            <a:t>Equipe 01</a:t>
          </a:r>
          <a:endParaRPr lang="pt-BR" dirty="0"/>
        </a:p>
      </dgm:t>
    </dgm:pt>
    <dgm:pt modelId="{C8C11D4F-36EF-4071-96A4-C429D40F756D}" type="parTrans" cxnId="{A5D13DAE-6EC7-41A1-85FF-9FFD5DD32DBB}">
      <dgm:prSet/>
      <dgm:spPr/>
      <dgm:t>
        <a:bodyPr/>
        <a:lstStyle/>
        <a:p>
          <a:endParaRPr lang="pt-BR"/>
        </a:p>
      </dgm:t>
    </dgm:pt>
    <dgm:pt modelId="{C613D5C7-D00B-4416-B6C7-9756739CD746}" type="sibTrans" cxnId="{A5D13DAE-6EC7-41A1-85FF-9FFD5DD32DBB}">
      <dgm:prSet/>
      <dgm:spPr/>
      <dgm:t>
        <a:bodyPr/>
        <a:lstStyle/>
        <a:p>
          <a:endParaRPr lang="pt-BR"/>
        </a:p>
      </dgm:t>
    </dgm:pt>
    <dgm:pt modelId="{4A6F012A-D819-4056-AAD6-2AA642A2D372}">
      <dgm:prSet phldrT="[Texto]"/>
      <dgm:spPr/>
      <dgm:t>
        <a:bodyPr/>
        <a:lstStyle/>
        <a:p>
          <a:r>
            <a:rPr lang="pt-BR" dirty="0" smtClean="0"/>
            <a:t>Até 7 pacientes</a:t>
          </a:r>
          <a:endParaRPr lang="pt-BR" dirty="0"/>
        </a:p>
      </dgm:t>
    </dgm:pt>
    <dgm:pt modelId="{71FD4679-F3F1-41B7-BA0B-5C690C9D98F6}" type="parTrans" cxnId="{E036B780-5945-4B44-B9C5-3B3783B1E5E6}">
      <dgm:prSet/>
      <dgm:spPr/>
      <dgm:t>
        <a:bodyPr/>
        <a:lstStyle/>
        <a:p>
          <a:endParaRPr lang="pt-BR"/>
        </a:p>
      </dgm:t>
    </dgm:pt>
    <dgm:pt modelId="{9C669F94-7262-41CB-82E5-CB98CF11F05C}" type="sibTrans" cxnId="{E036B780-5945-4B44-B9C5-3B3783B1E5E6}">
      <dgm:prSet/>
      <dgm:spPr/>
      <dgm:t>
        <a:bodyPr/>
        <a:lstStyle/>
        <a:p>
          <a:endParaRPr lang="pt-BR"/>
        </a:p>
      </dgm:t>
    </dgm:pt>
    <dgm:pt modelId="{4EFD36CF-2A27-465E-9CB5-7B42F9C4EB83}">
      <dgm:prSet phldrT="[Texto]"/>
      <dgm:spPr/>
      <dgm:t>
        <a:bodyPr/>
        <a:lstStyle/>
        <a:p>
          <a:r>
            <a:rPr lang="pt-BR" dirty="0" smtClean="0"/>
            <a:t>Aciona Equipe 02</a:t>
          </a:r>
          <a:endParaRPr lang="pt-BR" dirty="0"/>
        </a:p>
      </dgm:t>
    </dgm:pt>
    <dgm:pt modelId="{ED4DE6B4-E33F-40F6-A3B0-DE8333442B11}" type="parTrans" cxnId="{411F7401-A865-4424-8AC6-9C1086016C64}">
      <dgm:prSet/>
      <dgm:spPr/>
      <dgm:t>
        <a:bodyPr/>
        <a:lstStyle/>
        <a:p>
          <a:endParaRPr lang="pt-BR"/>
        </a:p>
      </dgm:t>
    </dgm:pt>
    <dgm:pt modelId="{99BEE2F9-3311-48A5-9627-89AC67525481}" type="sibTrans" cxnId="{411F7401-A865-4424-8AC6-9C1086016C64}">
      <dgm:prSet/>
      <dgm:spPr/>
      <dgm:t>
        <a:bodyPr/>
        <a:lstStyle/>
        <a:p>
          <a:endParaRPr lang="pt-BR"/>
        </a:p>
      </dgm:t>
    </dgm:pt>
    <dgm:pt modelId="{45A7DB4E-A7CE-4828-991A-9995C420808D}">
      <dgm:prSet phldrT="[Texto]"/>
      <dgm:spPr/>
      <dgm:t>
        <a:bodyPr/>
        <a:lstStyle/>
        <a:p>
          <a:r>
            <a:rPr lang="pt-BR" dirty="0" smtClean="0"/>
            <a:t>Até 07 pacientes</a:t>
          </a:r>
          <a:endParaRPr lang="pt-BR" dirty="0"/>
        </a:p>
      </dgm:t>
    </dgm:pt>
    <dgm:pt modelId="{B1709217-A471-4CC6-BABF-3510C72226E5}" type="parTrans" cxnId="{963E7E48-F231-46C6-91BA-63E26FDB68E3}">
      <dgm:prSet/>
      <dgm:spPr/>
      <dgm:t>
        <a:bodyPr/>
        <a:lstStyle/>
        <a:p>
          <a:endParaRPr lang="pt-BR"/>
        </a:p>
      </dgm:t>
    </dgm:pt>
    <dgm:pt modelId="{23BC8E8A-F2A1-4A55-B946-0EB8A75FABCE}" type="sibTrans" cxnId="{963E7E48-F231-46C6-91BA-63E26FDB68E3}">
      <dgm:prSet/>
      <dgm:spPr/>
      <dgm:t>
        <a:bodyPr/>
        <a:lstStyle/>
        <a:p>
          <a:endParaRPr lang="pt-BR"/>
        </a:p>
      </dgm:t>
    </dgm:pt>
    <dgm:pt modelId="{8E0DAE7D-63BD-4BD4-BF0F-99E9320307CC}">
      <dgm:prSet phldrT="[Texto]"/>
      <dgm:spPr/>
      <dgm:t>
        <a:bodyPr/>
        <a:lstStyle/>
        <a:p>
          <a:r>
            <a:rPr lang="pt-BR" dirty="0" smtClean="0"/>
            <a:t>TODAS as equipes atendem SG</a:t>
          </a:r>
          <a:endParaRPr lang="pt-BR" dirty="0"/>
        </a:p>
      </dgm:t>
    </dgm:pt>
    <dgm:pt modelId="{03121C39-B64C-453C-98E0-427A7835F47F}" type="parTrans" cxnId="{F11DDDA7-F2A0-4D17-AFE8-28EC0F58186D}">
      <dgm:prSet/>
      <dgm:spPr/>
      <dgm:t>
        <a:bodyPr/>
        <a:lstStyle/>
        <a:p>
          <a:endParaRPr lang="pt-BR"/>
        </a:p>
      </dgm:t>
    </dgm:pt>
    <dgm:pt modelId="{48860A6F-B0AB-426C-9EE9-FB908DC8C11E}" type="sibTrans" cxnId="{F11DDDA7-F2A0-4D17-AFE8-28EC0F58186D}">
      <dgm:prSet/>
      <dgm:spPr/>
      <dgm:t>
        <a:bodyPr/>
        <a:lstStyle/>
        <a:p>
          <a:endParaRPr lang="pt-BR"/>
        </a:p>
      </dgm:t>
    </dgm:pt>
    <dgm:pt modelId="{882EB6FD-19FD-4FF5-AEA4-777BBFC91791}" type="pres">
      <dgm:prSet presAssocID="{60580F48-31C5-4350-9EF2-3CF85DA6983B}" presName="diagram" presStyleCnt="0">
        <dgm:presLayoutVars>
          <dgm:chPref val="1"/>
          <dgm:dir/>
          <dgm:animOne val="branch"/>
          <dgm:animLvl val="lvl"/>
          <dgm:resizeHandles val="exact"/>
        </dgm:presLayoutVars>
      </dgm:prSet>
      <dgm:spPr/>
      <dgm:t>
        <a:bodyPr/>
        <a:lstStyle/>
        <a:p>
          <a:endParaRPr lang="pt-BR"/>
        </a:p>
      </dgm:t>
    </dgm:pt>
    <dgm:pt modelId="{9BA20A9F-7561-429C-B1B7-8FCAB74AD109}" type="pres">
      <dgm:prSet presAssocID="{9A01A73C-26AB-429C-94C3-68E1AF1093C6}" presName="root1" presStyleCnt="0"/>
      <dgm:spPr/>
    </dgm:pt>
    <dgm:pt modelId="{6BB6E67F-3868-46D1-ADA9-B3452047F5BC}" type="pres">
      <dgm:prSet presAssocID="{9A01A73C-26AB-429C-94C3-68E1AF1093C6}" presName="LevelOneTextNode" presStyleLbl="node0" presStyleIdx="0" presStyleCnt="1">
        <dgm:presLayoutVars>
          <dgm:chPref val="3"/>
        </dgm:presLayoutVars>
      </dgm:prSet>
      <dgm:spPr/>
      <dgm:t>
        <a:bodyPr/>
        <a:lstStyle/>
        <a:p>
          <a:endParaRPr lang="pt-BR"/>
        </a:p>
      </dgm:t>
    </dgm:pt>
    <dgm:pt modelId="{CC50085A-4C55-498A-82B0-FCEEDFD5D85E}" type="pres">
      <dgm:prSet presAssocID="{9A01A73C-26AB-429C-94C3-68E1AF1093C6}" presName="level2hierChild" presStyleCnt="0"/>
      <dgm:spPr/>
    </dgm:pt>
    <dgm:pt modelId="{31722793-228C-449F-B689-B0F443FF350B}" type="pres">
      <dgm:prSet presAssocID="{71FD4679-F3F1-41B7-BA0B-5C690C9D98F6}" presName="conn2-1" presStyleLbl="parChTrans1D2" presStyleIdx="0" presStyleCnt="1"/>
      <dgm:spPr/>
      <dgm:t>
        <a:bodyPr/>
        <a:lstStyle/>
        <a:p>
          <a:endParaRPr lang="pt-BR"/>
        </a:p>
      </dgm:t>
    </dgm:pt>
    <dgm:pt modelId="{89A121EF-492D-4F91-835D-89805B2BF797}" type="pres">
      <dgm:prSet presAssocID="{71FD4679-F3F1-41B7-BA0B-5C690C9D98F6}" presName="connTx" presStyleLbl="parChTrans1D2" presStyleIdx="0" presStyleCnt="1"/>
      <dgm:spPr/>
      <dgm:t>
        <a:bodyPr/>
        <a:lstStyle/>
        <a:p>
          <a:endParaRPr lang="pt-BR"/>
        </a:p>
      </dgm:t>
    </dgm:pt>
    <dgm:pt modelId="{B6EB61A4-3977-42D1-ABA9-08B7055A58A4}" type="pres">
      <dgm:prSet presAssocID="{4A6F012A-D819-4056-AAD6-2AA642A2D372}" presName="root2" presStyleCnt="0"/>
      <dgm:spPr/>
    </dgm:pt>
    <dgm:pt modelId="{4BFBB946-6431-4384-8CE3-24D66F5B5D6D}" type="pres">
      <dgm:prSet presAssocID="{4A6F012A-D819-4056-AAD6-2AA642A2D372}" presName="LevelTwoTextNode" presStyleLbl="node2" presStyleIdx="0" presStyleCnt="1">
        <dgm:presLayoutVars>
          <dgm:chPref val="3"/>
        </dgm:presLayoutVars>
      </dgm:prSet>
      <dgm:spPr/>
      <dgm:t>
        <a:bodyPr/>
        <a:lstStyle/>
        <a:p>
          <a:endParaRPr lang="pt-BR"/>
        </a:p>
      </dgm:t>
    </dgm:pt>
    <dgm:pt modelId="{4D156459-1C03-41C6-8FF0-8FC436E7D9C5}" type="pres">
      <dgm:prSet presAssocID="{4A6F012A-D819-4056-AAD6-2AA642A2D372}" presName="level3hierChild" presStyleCnt="0"/>
      <dgm:spPr/>
    </dgm:pt>
    <dgm:pt modelId="{F0BFE611-90C7-4D41-B047-4D5A6EBCED55}" type="pres">
      <dgm:prSet presAssocID="{ED4DE6B4-E33F-40F6-A3B0-DE8333442B11}" presName="conn2-1" presStyleLbl="parChTrans1D3" presStyleIdx="0" presStyleCnt="1"/>
      <dgm:spPr/>
      <dgm:t>
        <a:bodyPr/>
        <a:lstStyle/>
        <a:p>
          <a:endParaRPr lang="pt-BR"/>
        </a:p>
      </dgm:t>
    </dgm:pt>
    <dgm:pt modelId="{77560AE3-D32C-4AD5-A1B0-98D3F212AF9A}" type="pres">
      <dgm:prSet presAssocID="{ED4DE6B4-E33F-40F6-A3B0-DE8333442B11}" presName="connTx" presStyleLbl="parChTrans1D3" presStyleIdx="0" presStyleCnt="1"/>
      <dgm:spPr/>
      <dgm:t>
        <a:bodyPr/>
        <a:lstStyle/>
        <a:p>
          <a:endParaRPr lang="pt-BR"/>
        </a:p>
      </dgm:t>
    </dgm:pt>
    <dgm:pt modelId="{BD81E943-5BB8-4327-91A0-1CEF332694D6}" type="pres">
      <dgm:prSet presAssocID="{4EFD36CF-2A27-465E-9CB5-7B42F9C4EB83}" presName="root2" presStyleCnt="0"/>
      <dgm:spPr/>
    </dgm:pt>
    <dgm:pt modelId="{1E98E286-7410-480F-B980-8EA992803A31}" type="pres">
      <dgm:prSet presAssocID="{4EFD36CF-2A27-465E-9CB5-7B42F9C4EB83}" presName="LevelTwoTextNode" presStyleLbl="node3" presStyleIdx="0" presStyleCnt="1">
        <dgm:presLayoutVars>
          <dgm:chPref val="3"/>
        </dgm:presLayoutVars>
      </dgm:prSet>
      <dgm:spPr/>
      <dgm:t>
        <a:bodyPr/>
        <a:lstStyle/>
        <a:p>
          <a:endParaRPr lang="pt-BR"/>
        </a:p>
      </dgm:t>
    </dgm:pt>
    <dgm:pt modelId="{22D3A145-68AA-4662-BCBC-1D1B83222A62}" type="pres">
      <dgm:prSet presAssocID="{4EFD36CF-2A27-465E-9CB5-7B42F9C4EB83}" presName="level3hierChild" presStyleCnt="0"/>
      <dgm:spPr/>
    </dgm:pt>
    <dgm:pt modelId="{E79D9D63-7799-4D91-8366-F9AB7F198CD0}" type="pres">
      <dgm:prSet presAssocID="{B1709217-A471-4CC6-BABF-3510C72226E5}" presName="conn2-1" presStyleLbl="parChTrans1D4" presStyleIdx="0" presStyleCnt="2"/>
      <dgm:spPr/>
      <dgm:t>
        <a:bodyPr/>
        <a:lstStyle/>
        <a:p>
          <a:endParaRPr lang="pt-BR"/>
        </a:p>
      </dgm:t>
    </dgm:pt>
    <dgm:pt modelId="{27F91C81-5CF1-4CFA-9C68-06BE0C922C78}" type="pres">
      <dgm:prSet presAssocID="{B1709217-A471-4CC6-BABF-3510C72226E5}" presName="connTx" presStyleLbl="parChTrans1D4" presStyleIdx="0" presStyleCnt="2"/>
      <dgm:spPr/>
      <dgm:t>
        <a:bodyPr/>
        <a:lstStyle/>
        <a:p>
          <a:endParaRPr lang="pt-BR"/>
        </a:p>
      </dgm:t>
    </dgm:pt>
    <dgm:pt modelId="{8BD6F174-1D91-4A08-AD6D-9BF1B1262D73}" type="pres">
      <dgm:prSet presAssocID="{45A7DB4E-A7CE-4828-991A-9995C420808D}" presName="root2" presStyleCnt="0"/>
      <dgm:spPr/>
    </dgm:pt>
    <dgm:pt modelId="{1DBD09FA-3EBB-4296-920A-26CF7BEFD999}" type="pres">
      <dgm:prSet presAssocID="{45A7DB4E-A7CE-4828-991A-9995C420808D}" presName="LevelTwoTextNode" presStyleLbl="node4" presStyleIdx="0" presStyleCnt="2">
        <dgm:presLayoutVars>
          <dgm:chPref val="3"/>
        </dgm:presLayoutVars>
      </dgm:prSet>
      <dgm:spPr/>
      <dgm:t>
        <a:bodyPr/>
        <a:lstStyle/>
        <a:p>
          <a:endParaRPr lang="pt-BR"/>
        </a:p>
      </dgm:t>
    </dgm:pt>
    <dgm:pt modelId="{4E589F86-6C63-4279-8108-4130D0B1C684}" type="pres">
      <dgm:prSet presAssocID="{45A7DB4E-A7CE-4828-991A-9995C420808D}" presName="level3hierChild" presStyleCnt="0"/>
      <dgm:spPr/>
    </dgm:pt>
    <dgm:pt modelId="{3D110FB3-53DC-47CD-BDBA-F6A6E76256B3}" type="pres">
      <dgm:prSet presAssocID="{03121C39-B64C-453C-98E0-427A7835F47F}" presName="conn2-1" presStyleLbl="parChTrans1D4" presStyleIdx="1" presStyleCnt="2"/>
      <dgm:spPr/>
      <dgm:t>
        <a:bodyPr/>
        <a:lstStyle/>
        <a:p>
          <a:endParaRPr lang="pt-BR"/>
        </a:p>
      </dgm:t>
    </dgm:pt>
    <dgm:pt modelId="{12037179-FAEA-4289-B1FA-850F4B1AFFD7}" type="pres">
      <dgm:prSet presAssocID="{03121C39-B64C-453C-98E0-427A7835F47F}" presName="connTx" presStyleLbl="parChTrans1D4" presStyleIdx="1" presStyleCnt="2"/>
      <dgm:spPr/>
      <dgm:t>
        <a:bodyPr/>
        <a:lstStyle/>
        <a:p>
          <a:endParaRPr lang="pt-BR"/>
        </a:p>
      </dgm:t>
    </dgm:pt>
    <dgm:pt modelId="{4F3A29F7-8D7E-4551-93AA-DC0A6498E426}" type="pres">
      <dgm:prSet presAssocID="{8E0DAE7D-63BD-4BD4-BF0F-99E9320307CC}" presName="root2" presStyleCnt="0"/>
      <dgm:spPr/>
    </dgm:pt>
    <dgm:pt modelId="{149A1D8C-0DAC-43FA-A51A-2CC27F2F8BA7}" type="pres">
      <dgm:prSet presAssocID="{8E0DAE7D-63BD-4BD4-BF0F-99E9320307CC}" presName="LevelTwoTextNode" presStyleLbl="node4" presStyleIdx="1" presStyleCnt="2" custLinFactNeighborX="2893" custLinFactNeighborY="1928">
        <dgm:presLayoutVars>
          <dgm:chPref val="3"/>
        </dgm:presLayoutVars>
      </dgm:prSet>
      <dgm:spPr/>
      <dgm:t>
        <a:bodyPr/>
        <a:lstStyle/>
        <a:p>
          <a:endParaRPr lang="pt-BR"/>
        </a:p>
      </dgm:t>
    </dgm:pt>
    <dgm:pt modelId="{28CF1612-784B-403D-ADF7-410A5515D027}" type="pres">
      <dgm:prSet presAssocID="{8E0DAE7D-63BD-4BD4-BF0F-99E9320307CC}" presName="level3hierChild" presStyleCnt="0"/>
      <dgm:spPr/>
    </dgm:pt>
  </dgm:ptLst>
  <dgm:cxnLst>
    <dgm:cxn modelId="{F42F79C8-8251-45D7-AE2D-A98BF9CE33CE}" type="presOf" srcId="{45A7DB4E-A7CE-4828-991A-9995C420808D}" destId="{1DBD09FA-3EBB-4296-920A-26CF7BEFD999}" srcOrd="0" destOrd="0" presId="urn:microsoft.com/office/officeart/2005/8/layout/hierarchy2"/>
    <dgm:cxn modelId="{AE1EACCB-AFAC-41F6-93F5-B716D40E0997}" type="presOf" srcId="{B1709217-A471-4CC6-BABF-3510C72226E5}" destId="{E79D9D63-7799-4D91-8366-F9AB7F198CD0}" srcOrd="0" destOrd="0" presId="urn:microsoft.com/office/officeart/2005/8/layout/hierarchy2"/>
    <dgm:cxn modelId="{0F4B743C-C552-4288-ACF8-03F1D580341B}" type="presOf" srcId="{71FD4679-F3F1-41B7-BA0B-5C690C9D98F6}" destId="{89A121EF-492D-4F91-835D-89805B2BF797}" srcOrd="1" destOrd="0" presId="urn:microsoft.com/office/officeart/2005/8/layout/hierarchy2"/>
    <dgm:cxn modelId="{69448E87-4C0F-4024-8AD7-46C719B3D0B3}" type="presOf" srcId="{ED4DE6B4-E33F-40F6-A3B0-DE8333442B11}" destId="{F0BFE611-90C7-4D41-B047-4D5A6EBCED55}" srcOrd="0" destOrd="0" presId="urn:microsoft.com/office/officeart/2005/8/layout/hierarchy2"/>
    <dgm:cxn modelId="{4B6AF626-E556-47A8-9672-435BCDB2D059}" type="presOf" srcId="{03121C39-B64C-453C-98E0-427A7835F47F}" destId="{3D110FB3-53DC-47CD-BDBA-F6A6E76256B3}" srcOrd="0" destOrd="0" presId="urn:microsoft.com/office/officeart/2005/8/layout/hierarchy2"/>
    <dgm:cxn modelId="{5DF119BE-0CE8-484D-B007-B4A0805112AE}" type="presOf" srcId="{4A6F012A-D819-4056-AAD6-2AA642A2D372}" destId="{4BFBB946-6431-4384-8CE3-24D66F5B5D6D}" srcOrd="0" destOrd="0" presId="urn:microsoft.com/office/officeart/2005/8/layout/hierarchy2"/>
    <dgm:cxn modelId="{806E4BEB-12CD-4B02-BA75-EF3357741917}" type="presOf" srcId="{B1709217-A471-4CC6-BABF-3510C72226E5}" destId="{27F91C81-5CF1-4CFA-9C68-06BE0C922C78}" srcOrd="1" destOrd="0" presId="urn:microsoft.com/office/officeart/2005/8/layout/hierarchy2"/>
    <dgm:cxn modelId="{411F7401-A865-4424-8AC6-9C1086016C64}" srcId="{4A6F012A-D819-4056-AAD6-2AA642A2D372}" destId="{4EFD36CF-2A27-465E-9CB5-7B42F9C4EB83}" srcOrd="0" destOrd="0" parTransId="{ED4DE6B4-E33F-40F6-A3B0-DE8333442B11}" sibTransId="{99BEE2F9-3311-48A5-9627-89AC67525481}"/>
    <dgm:cxn modelId="{A4E43D9B-B05B-4B56-979A-362DCED83EC3}" type="presOf" srcId="{ED4DE6B4-E33F-40F6-A3B0-DE8333442B11}" destId="{77560AE3-D32C-4AD5-A1B0-98D3F212AF9A}" srcOrd="1" destOrd="0" presId="urn:microsoft.com/office/officeart/2005/8/layout/hierarchy2"/>
    <dgm:cxn modelId="{F11DDDA7-F2A0-4D17-AFE8-28EC0F58186D}" srcId="{45A7DB4E-A7CE-4828-991A-9995C420808D}" destId="{8E0DAE7D-63BD-4BD4-BF0F-99E9320307CC}" srcOrd="0" destOrd="0" parTransId="{03121C39-B64C-453C-98E0-427A7835F47F}" sibTransId="{48860A6F-B0AB-426C-9EE9-FB908DC8C11E}"/>
    <dgm:cxn modelId="{BCBC8F48-1C42-4929-A0BC-6854EE4514EE}" type="presOf" srcId="{03121C39-B64C-453C-98E0-427A7835F47F}" destId="{12037179-FAEA-4289-B1FA-850F4B1AFFD7}" srcOrd="1" destOrd="0" presId="urn:microsoft.com/office/officeart/2005/8/layout/hierarchy2"/>
    <dgm:cxn modelId="{169947F9-96F7-4DAB-8A79-85A7889EC6FD}" type="presOf" srcId="{60580F48-31C5-4350-9EF2-3CF85DA6983B}" destId="{882EB6FD-19FD-4FF5-AEA4-777BBFC91791}" srcOrd="0" destOrd="0" presId="urn:microsoft.com/office/officeart/2005/8/layout/hierarchy2"/>
    <dgm:cxn modelId="{3B45EF8E-E604-480F-95F7-535762D84C4C}" type="presOf" srcId="{8E0DAE7D-63BD-4BD4-BF0F-99E9320307CC}" destId="{149A1D8C-0DAC-43FA-A51A-2CC27F2F8BA7}" srcOrd="0" destOrd="0" presId="urn:microsoft.com/office/officeart/2005/8/layout/hierarchy2"/>
    <dgm:cxn modelId="{963E7E48-F231-46C6-91BA-63E26FDB68E3}" srcId="{4EFD36CF-2A27-465E-9CB5-7B42F9C4EB83}" destId="{45A7DB4E-A7CE-4828-991A-9995C420808D}" srcOrd="0" destOrd="0" parTransId="{B1709217-A471-4CC6-BABF-3510C72226E5}" sibTransId="{23BC8E8A-F2A1-4A55-B946-0EB8A75FABCE}"/>
    <dgm:cxn modelId="{4ECD6F63-5ECC-4317-90D9-84B4D6032EBD}" type="presOf" srcId="{9A01A73C-26AB-429C-94C3-68E1AF1093C6}" destId="{6BB6E67F-3868-46D1-ADA9-B3452047F5BC}" srcOrd="0" destOrd="0" presId="urn:microsoft.com/office/officeart/2005/8/layout/hierarchy2"/>
    <dgm:cxn modelId="{AC8EA790-B314-4E60-838B-2904BA2C2938}" type="presOf" srcId="{71FD4679-F3F1-41B7-BA0B-5C690C9D98F6}" destId="{31722793-228C-449F-B689-B0F443FF350B}" srcOrd="0" destOrd="0" presId="urn:microsoft.com/office/officeart/2005/8/layout/hierarchy2"/>
    <dgm:cxn modelId="{9DACACD7-8CF6-460F-9788-06F69A74217F}" type="presOf" srcId="{4EFD36CF-2A27-465E-9CB5-7B42F9C4EB83}" destId="{1E98E286-7410-480F-B980-8EA992803A31}" srcOrd="0" destOrd="0" presId="urn:microsoft.com/office/officeart/2005/8/layout/hierarchy2"/>
    <dgm:cxn modelId="{E036B780-5945-4B44-B9C5-3B3783B1E5E6}" srcId="{9A01A73C-26AB-429C-94C3-68E1AF1093C6}" destId="{4A6F012A-D819-4056-AAD6-2AA642A2D372}" srcOrd="0" destOrd="0" parTransId="{71FD4679-F3F1-41B7-BA0B-5C690C9D98F6}" sibTransId="{9C669F94-7262-41CB-82E5-CB98CF11F05C}"/>
    <dgm:cxn modelId="{A5D13DAE-6EC7-41A1-85FF-9FFD5DD32DBB}" srcId="{60580F48-31C5-4350-9EF2-3CF85DA6983B}" destId="{9A01A73C-26AB-429C-94C3-68E1AF1093C6}" srcOrd="0" destOrd="0" parTransId="{C8C11D4F-36EF-4071-96A4-C429D40F756D}" sibTransId="{C613D5C7-D00B-4416-B6C7-9756739CD746}"/>
    <dgm:cxn modelId="{99D25721-2CE9-4787-AF0D-DC05942771BC}" type="presParOf" srcId="{882EB6FD-19FD-4FF5-AEA4-777BBFC91791}" destId="{9BA20A9F-7561-429C-B1B7-8FCAB74AD109}" srcOrd="0" destOrd="0" presId="urn:microsoft.com/office/officeart/2005/8/layout/hierarchy2"/>
    <dgm:cxn modelId="{0A443F16-FF8E-4E1B-BB89-93C490B2EEEC}" type="presParOf" srcId="{9BA20A9F-7561-429C-B1B7-8FCAB74AD109}" destId="{6BB6E67F-3868-46D1-ADA9-B3452047F5BC}" srcOrd="0" destOrd="0" presId="urn:microsoft.com/office/officeart/2005/8/layout/hierarchy2"/>
    <dgm:cxn modelId="{74117553-926F-475E-A137-3C6066B5A4F1}" type="presParOf" srcId="{9BA20A9F-7561-429C-B1B7-8FCAB74AD109}" destId="{CC50085A-4C55-498A-82B0-FCEEDFD5D85E}" srcOrd="1" destOrd="0" presId="urn:microsoft.com/office/officeart/2005/8/layout/hierarchy2"/>
    <dgm:cxn modelId="{74516EB4-58DF-4049-B89B-6527D72F762A}" type="presParOf" srcId="{CC50085A-4C55-498A-82B0-FCEEDFD5D85E}" destId="{31722793-228C-449F-B689-B0F443FF350B}" srcOrd="0" destOrd="0" presId="urn:microsoft.com/office/officeart/2005/8/layout/hierarchy2"/>
    <dgm:cxn modelId="{A408709D-AFA0-4AB9-8DF0-954AFB100B31}" type="presParOf" srcId="{31722793-228C-449F-B689-B0F443FF350B}" destId="{89A121EF-492D-4F91-835D-89805B2BF797}" srcOrd="0" destOrd="0" presId="urn:microsoft.com/office/officeart/2005/8/layout/hierarchy2"/>
    <dgm:cxn modelId="{F68A1AAF-EA47-48F5-980F-B82632973E55}" type="presParOf" srcId="{CC50085A-4C55-498A-82B0-FCEEDFD5D85E}" destId="{B6EB61A4-3977-42D1-ABA9-08B7055A58A4}" srcOrd="1" destOrd="0" presId="urn:microsoft.com/office/officeart/2005/8/layout/hierarchy2"/>
    <dgm:cxn modelId="{07663790-FF04-4366-AA4C-A0CD58E33F86}" type="presParOf" srcId="{B6EB61A4-3977-42D1-ABA9-08B7055A58A4}" destId="{4BFBB946-6431-4384-8CE3-24D66F5B5D6D}" srcOrd="0" destOrd="0" presId="urn:microsoft.com/office/officeart/2005/8/layout/hierarchy2"/>
    <dgm:cxn modelId="{ACC2ED20-12C8-49F4-8E07-9131FCC0C133}" type="presParOf" srcId="{B6EB61A4-3977-42D1-ABA9-08B7055A58A4}" destId="{4D156459-1C03-41C6-8FF0-8FC436E7D9C5}" srcOrd="1" destOrd="0" presId="urn:microsoft.com/office/officeart/2005/8/layout/hierarchy2"/>
    <dgm:cxn modelId="{00CBC58C-BDDF-4446-808C-B461B613539B}" type="presParOf" srcId="{4D156459-1C03-41C6-8FF0-8FC436E7D9C5}" destId="{F0BFE611-90C7-4D41-B047-4D5A6EBCED55}" srcOrd="0" destOrd="0" presId="urn:microsoft.com/office/officeart/2005/8/layout/hierarchy2"/>
    <dgm:cxn modelId="{207F4238-0D07-4224-B541-136E22709920}" type="presParOf" srcId="{F0BFE611-90C7-4D41-B047-4D5A6EBCED55}" destId="{77560AE3-D32C-4AD5-A1B0-98D3F212AF9A}" srcOrd="0" destOrd="0" presId="urn:microsoft.com/office/officeart/2005/8/layout/hierarchy2"/>
    <dgm:cxn modelId="{368A89E1-496E-4662-946B-A698792D5E84}" type="presParOf" srcId="{4D156459-1C03-41C6-8FF0-8FC436E7D9C5}" destId="{BD81E943-5BB8-4327-91A0-1CEF332694D6}" srcOrd="1" destOrd="0" presId="urn:microsoft.com/office/officeart/2005/8/layout/hierarchy2"/>
    <dgm:cxn modelId="{9EF1DB40-3DFB-4F3C-9422-1309940E1537}" type="presParOf" srcId="{BD81E943-5BB8-4327-91A0-1CEF332694D6}" destId="{1E98E286-7410-480F-B980-8EA992803A31}" srcOrd="0" destOrd="0" presId="urn:microsoft.com/office/officeart/2005/8/layout/hierarchy2"/>
    <dgm:cxn modelId="{216231F0-0722-4105-BEF3-EE898440A0F5}" type="presParOf" srcId="{BD81E943-5BB8-4327-91A0-1CEF332694D6}" destId="{22D3A145-68AA-4662-BCBC-1D1B83222A62}" srcOrd="1" destOrd="0" presId="urn:microsoft.com/office/officeart/2005/8/layout/hierarchy2"/>
    <dgm:cxn modelId="{0A35CF61-06D7-46D7-916C-90B1BDFDAF05}" type="presParOf" srcId="{22D3A145-68AA-4662-BCBC-1D1B83222A62}" destId="{E79D9D63-7799-4D91-8366-F9AB7F198CD0}" srcOrd="0" destOrd="0" presId="urn:microsoft.com/office/officeart/2005/8/layout/hierarchy2"/>
    <dgm:cxn modelId="{F01874DF-654E-49DA-8D97-0F48A2955795}" type="presParOf" srcId="{E79D9D63-7799-4D91-8366-F9AB7F198CD0}" destId="{27F91C81-5CF1-4CFA-9C68-06BE0C922C78}" srcOrd="0" destOrd="0" presId="urn:microsoft.com/office/officeart/2005/8/layout/hierarchy2"/>
    <dgm:cxn modelId="{3DE11272-F4D9-48D8-81AB-92160CE45BE5}" type="presParOf" srcId="{22D3A145-68AA-4662-BCBC-1D1B83222A62}" destId="{8BD6F174-1D91-4A08-AD6D-9BF1B1262D73}" srcOrd="1" destOrd="0" presId="urn:microsoft.com/office/officeart/2005/8/layout/hierarchy2"/>
    <dgm:cxn modelId="{73F91520-43BD-470D-9CA8-C7E32DD932B5}" type="presParOf" srcId="{8BD6F174-1D91-4A08-AD6D-9BF1B1262D73}" destId="{1DBD09FA-3EBB-4296-920A-26CF7BEFD999}" srcOrd="0" destOrd="0" presId="urn:microsoft.com/office/officeart/2005/8/layout/hierarchy2"/>
    <dgm:cxn modelId="{92F3E744-CE7E-478D-8025-7A29D3577F8E}" type="presParOf" srcId="{8BD6F174-1D91-4A08-AD6D-9BF1B1262D73}" destId="{4E589F86-6C63-4279-8108-4130D0B1C684}" srcOrd="1" destOrd="0" presId="urn:microsoft.com/office/officeart/2005/8/layout/hierarchy2"/>
    <dgm:cxn modelId="{5F73AC2F-EAE1-4F49-84D4-C1310546212A}" type="presParOf" srcId="{4E589F86-6C63-4279-8108-4130D0B1C684}" destId="{3D110FB3-53DC-47CD-BDBA-F6A6E76256B3}" srcOrd="0" destOrd="0" presId="urn:microsoft.com/office/officeart/2005/8/layout/hierarchy2"/>
    <dgm:cxn modelId="{7872B2DF-0BFB-4F50-AE59-794575128A15}" type="presParOf" srcId="{3D110FB3-53DC-47CD-BDBA-F6A6E76256B3}" destId="{12037179-FAEA-4289-B1FA-850F4B1AFFD7}" srcOrd="0" destOrd="0" presId="urn:microsoft.com/office/officeart/2005/8/layout/hierarchy2"/>
    <dgm:cxn modelId="{E64F5822-7C29-461F-8041-67CCF79B8D34}" type="presParOf" srcId="{4E589F86-6C63-4279-8108-4130D0B1C684}" destId="{4F3A29F7-8D7E-4551-93AA-DC0A6498E426}" srcOrd="1" destOrd="0" presId="urn:microsoft.com/office/officeart/2005/8/layout/hierarchy2"/>
    <dgm:cxn modelId="{53982C93-935E-48DE-B004-C47B2FC67F61}" type="presParOf" srcId="{4F3A29F7-8D7E-4551-93AA-DC0A6498E426}" destId="{149A1D8C-0DAC-43FA-A51A-2CC27F2F8BA7}" srcOrd="0" destOrd="0" presId="urn:microsoft.com/office/officeart/2005/8/layout/hierarchy2"/>
    <dgm:cxn modelId="{2FF76407-A855-4A9D-98FE-5387B982197F}" type="presParOf" srcId="{4F3A29F7-8D7E-4551-93AA-DC0A6498E426}" destId="{28CF1612-784B-403D-ADF7-410A5515D0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8640A0-E300-4312-A3E2-8B7305A497E7}" type="doc">
      <dgm:prSet loTypeId="urn:microsoft.com/office/officeart/2005/8/layout/arrow6" loCatId="process" qsTypeId="urn:microsoft.com/office/officeart/2005/8/quickstyle/simple5" qsCatId="simple" csTypeId="urn:microsoft.com/office/officeart/2005/8/colors/accent1_2" csCatId="accent1" phldr="1"/>
      <dgm:spPr/>
      <dgm:t>
        <a:bodyPr/>
        <a:lstStyle/>
        <a:p>
          <a:endParaRPr lang="pt-BR"/>
        </a:p>
      </dgm:t>
    </dgm:pt>
    <dgm:pt modelId="{C27C3086-1A60-4B72-BC8F-F8B7013AD0C7}">
      <dgm:prSet/>
      <dgm:spPr/>
      <dgm:t>
        <a:bodyPr/>
        <a:lstStyle/>
        <a:p>
          <a:pPr rtl="0"/>
          <a:r>
            <a:rPr lang="pt-BR" b="1" dirty="0" smtClean="0"/>
            <a:t>INÍCIO:</a:t>
          </a:r>
          <a:r>
            <a:rPr lang="pt-BR" dirty="0" smtClean="0"/>
            <a:t> </a:t>
          </a:r>
        </a:p>
        <a:p>
          <a:pPr rtl="0"/>
          <a:r>
            <a:rPr lang="pt-BR" dirty="0" smtClean="0"/>
            <a:t>Revisão dos fluxos propostos;</a:t>
          </a:r>
          <a:endParaRPr lang="pt-BR" dirty="0"/>
        </a:p>
      </dgm:t>
    </dgm:pt>
    <dgm:pt modelId="{05AE4ECC-26E3-4BFD-99B8-FAA36FE713B3}" type="parTrans" cxnId="{6EBC5350-7BA6-46BB-8947-0E34F6F60F0F}">
      <dgm:prSet/>
      <dgm:spPr/>
      <dgm:t>
        <a:bodyPr/>
        <a:lstStyle/>
        <a:p>
          <a:endParaRPr lang="pt-BR"/>
        </a:p>
      </dgm:t>
    </dgm:pt>
    <dgm:pt modelId="{3C30620A-8CFC-4F9B-AD54-9C4B797B1103}" type="sibTrans" cxnId="{6EBC5350-7BA6-46BB-8947-0E34F6F60F0F}">
      <dgm:prSet/>
      <dgm:spPr/>
      <dgm:t>
        <a:bodyPr/>
        <a:lstStyle/>
        <a:p>
          <a:endParaRPr lang="pt-BR"/>
        </a:p>
      </dgm:t>
    </dgm:pt>
    <dgm:pt modelId="{923F72A9-6C09-4094-A512-DDC1F7DAC3A4}">
      <dgm:prSet/>
      <dgm:spPr/>
      <dgm:t>
        <a:bodyPr/>
        <a:lstStyle/>
        <a:p>
          <a:pPr rtl="0"/>
          <a:r>
            <a:rPr lang="pt-BR" b="1" dirty="0" smtClean="0"/>
            <a:t>FINAL:</a:t>
          </a:r>
          <a:r>
            <a:rPr lang="pt-BR" dirty="0" smtClean="0"/>
            <a:t> </a:t>
          </a:r>
        </a:p>
        <a:p>
          <a:pPr rtl="0"/>
          <a:r>
            <a:rPr lang="pt-BR" dirty="0" smtClean="0"/>
            <a:t>Avaliação do dia; </a:t>
          </a:r>
        </a:p>
        <a:p>
          <a:pPr rtl="0"/>
          <a:r>
            <a:rPr lang="pt-BR" dirty="0" smtClean="0"/>
            <a:t>Identificação dos problemas, dificuldades e acertos;</a:t>
          </a:r>
        </a:p>
        <a:p>
          <a:pPr rtl="0"/>
          <a:r>
            <a:rPr lang="pt-BR" dirty="0" smtClean="0"/>
            <a:t>Proposição de soluções </a:t>
          </a:r>
          <a:r>
            <a:rPr lang="pt-BR" b="1" dirty="0" smtClean="0"/>
            <a:t>em equipe.</a:t>
          </a:r>
          <a:endParaRPr lang="pt-BR" b="1" dirty="0"/>
        </a:p>
      </dgm:t>
    </dgm:pt>
    <dgm:pt modelId="{DAB56813-EEC1-47A4-A0BD-1CAA90B3073B}" type="parTrans" cxnId="{7E93C3B8-AF96-44BD-9E7E-DA8D00129706}">
      <dgm:prSet/>
      <dgm:spPr/>
      <dgm:t>
        <a:bodyPr/>
        <a:lstStyle/>
        <a:p>
          <a:endParaRPr lang="pt-BR"/>
        </a:p>
      </dgm:t>
    </dgm:pt>
    <dgm:pt modelId="{05A54A27-4AC1-40EE-8068-985A06AD603E}" type="sibTrans" cxnId="{7E93C3B8-AF96-44BD-9E7E-DA8D00129706}">
      <dgm:prSet/>
      <dgm:spPr/>
      <dgm:t>
        <a:bodyPr/>
        <a:lstStyle/>
        <a:p>
          <a:endParaRPr lang="pt-BR"/>
        </a:p>
      </dgm:t>
    </dgm:pt>
    <dgm:pt modelId="{4DE05B85-990A-46A0-B59A-E522F7FDC441}" type="pres">
      <dgm:prSet presAssocID="{7A8640A0-E300-4312-A3E2-8B7305A497E7}" presName="compositeShape" presStyleCnt="0">
        <dgm:presLayoutVars>
          <dgm:chMax val="2"/>
          <dgm:dir/>
          <dgm:resizeHandles val="exact"/>
        </dgm:presLayoutVars>
      </dgm:prSet>
      <dgm:spPr/>
      <dgm:t>
        <a:bodyPr/>
        <a:lstStyle/>
        <a:p>
          <a:endParaRPr lang="pt-BR"/>
        </a:p>
      </dgm:t>
    </dgm:pt>
    <dgm:pt modelId="{ABBF3B62-818A-497C-8953-27E589D6FB6B}" type="pres">
      <dgm:prSet presAssocID="{7A8640A0-E300-4312-A3E2-8B7305A497E7}" presName="ribbon" presStyleLbl="node1" presStyleIdx="0" presStyleCnt="1"/>
      <dgm:spPr/>
    </dgm:pt>
    <dgm:pt modelId="{E8198FCE-FFEB-4326-AD34-4BD76BDD1E5D}" type="pres">
      <dgm:prSet presAssocID="{7A8640A0-E300-4312-A3E2-8B7305A497E7}" presName="leftArrowText" presStyleLbl="node1" presStyleIdx="0" presStyleCnt="1">
        <dgm:presLayoutVars>
          <dgm:chMax val="0"/>
          <dgm:bulletEnabled val="1"/>
        </dgm:presLayoutVars>
      </dgm:prSet>
      <dgm:spPr/>
      <dgm:t>
        <a:bodyPr/>
        <a:lstStyle/>
        <a:p>
          <a:endParaRPr lang="pt-BR"/>
        </a:p>
      </dgm:t>
    </dgm:pt>
    <dgm:pt modelId="{D4B1DCA1-DEE8-44B3-9620-3E49F08FFE61}" type="pres">
      <dgm:prSet presAssocID="{7A8640A0-E300-4312-A3E2-8B7305A497E7}" presName="rightArrowText" presStyleLbl="node1" presStyleIdx="0" presStyleCnt="1">
        <dgm:presLayoutVars>
          <dgm:chMax val="0"/>
          <dgm:bulletEnabled val="1"/>
        </dgm:presLayoutVars>
      </dgm:prSet>
      <dgm:spPr/>
      <dgm:t>
        <a:bodyPr/>
        <a:lstStyle/>
        <a:p>
          <a:endParaRPr lang="pt-BR"/>
        </a:p>
      </dgm:t>
    </dgm:pt>
  </dgm:ptLst>
  <dgm:cxnLst>
    <dgm:cxn modelId="{D804F71C-5F2B-408B-8854-A6FB7B97C638}" type="presOf" srcId="{C27C3086-1A60-4B72-BC8F-F8B7013AD0C7}" destId="{E8198FCE-FFEB-4326-AD34-4BD76BDD1E5D}" srcOrd="0" destOrd="0" presId="urn:microsoft.com/office/officeart/2005/8/layout/arrow6"/>
    <dgm:cxn modelId="{6EBC5350-7BA6-46BB-8947-0E34F6F60F0F}" srcId="{7A8640A0-E300-4312-A3E2-8B7305A497E7}" destId="{C27C3086-1A60-4B72-BC8F-F8B7013AD0C7}" srcOrd="0" destOrd="0" parTransId="{05AE4ECC-26E3-4BFD-99B8-FAA36FE713B3}" sibTransId="{3C30620A-8CFC-4F9B-AD54-9C4B797B1103}"/>
    <dgm:cxn modelId="{7E93C3B8-AF96-44BD-9E7E-DA8D00129706}" srcId="{7A8640A0-E300-4312-A3E2-8B7305A497E7}" destId="{923F72A9-6C09-4094-A512-DDC1F7DAC3A4}" srcOrd="1" destOrd="0" parTransId="{DAB56813-EEC1-47A4-A0BD-1CAA90B3073B}" sibTransId="{05A54A27-4AC1-40EE-8068-985A06AD603E}"/>
    <dgm:cxn modelId="{134E383D-2486-4F3C-A5BB-62FFCDEAFC4C}" type="presOf" srcId="{923F72A9-6C09-4094-A512-DDC1F7DAC3A4}" destId="{D4B1DCA1-DEE8-44B3-9620-3E49F08FFE61}" srcOrd="0" destOrd="0" presId="urn:microsoft.com/office/officeart/2005/8/layout/arrow6"/>
    <dgm:cxn modelId="{4468DCAC-4D90-4B64-B374-1E97C08568C2}" type="presOf" srcId="{7A8640A0-E300-4312-A3E2-8B7305A497E7}" destId="{4DE05B85-990A-46A0-B59A-E522F7FDC441}" srcOrd="0" destOrd="0" presId="urn:microsoft.com/office/officeart/2005/8/layout/arrow6"/>
    <dgm:cxn modelId="{D9C77FE3-A6BE-4B45-885D-6F82463CAA6A}" type="presParOf" srcId="{4DE05B85-990A-46A0-B59A-E522F7FDC441}" destId="{ABBF3B62-818A-497C-8953-27E589D6FB6B}" srcOrd="0" destOrd="0" presId="urn:microsoft.com/office/officeart/2005/8/layout/arrow6"/>
    <dgm:cxn modelId="{7C2253C2-4518-486F-ABCD-4DB63685F2FB}" type="presParOf" srcId="{4DE05B85-990A-46A0-B59A-E522F7FDC441}" destId="{E8198FCE-FFEB-4326-AD34-4BD76BDD1E5D}" srcOrd="1" destOrd="0" presId="urn:microsoft.com/office/officeart/2005/8/layout/arrow6"/>
    <dgm:cxn modelId="{AAB85F89-2BDB-436B-8249-8E7BE77EBEFB}" type="presParOf" srcId="{4DE05B85-990A-46A0-B59A-E522F7FDC441}" destId="{D4B1DCA1-DEE8-44B3-9620-3E49F08FFE61}"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8ED8E7-1737-48B1-A3E9-230EE63816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9F8B5C13-854B-4116-AB3D-A2CDE4C4574E}">
      <dgm:prSet phldrT="[Texto]"/>
      <dgm:spPr/>
      <dgm:t>
        <a:bodyPr/>
        <a:lstStyle/>
        <a:p>
          <a:r>
            <a:rPr lang="pt-BR" dirty="0" smtClean="0"/>
            <a:t>Planilha </a:t>
          </a:r>
          <a:r>
            <a:rPr lang="pt-BR" i="1" dirty="0" smtClean="0"/>
            <a:t>Google Drive;</a:t>
          </a:r>
          <a:endParaRPr lang="pt-BR" dirty="0"/>
        </a:p>
      </dgm:t>
    </dgm:pt>
    <dgm:pt modelId="{070B22E8-84AF-460F-8B0E-F8C3762592B3}" type="parTrans" cxnId="{7F9A1414-7E98-48CC-826A-62FD006C17B7}">
      <dgm:prSet/>
      <dgm:spPr/>
      <dgm:t>
        <a:bodyPr/>
        <a:lstStyle/>
        <a:p>
          <a:endParaRPr lang="pt-BR"/>
        </a:p>
      </dgm:t>
    </dgm:pt>
    <dgm:pt modelId="{B6C63FA3-42A2-4F0D-929E-CBBE4024B1AA}" type="sibTrans" cxnId="{7F9A1414-7E98-48CC-826A-62FD006C17B7}">
      <dgm:prSet/>
      <dgm:spPr/>
      <dgm:t>
        <a:bodyPr/>
        <a:lstStyle/>
        <a:p>
          <a:endParaRPr lang="pt-BR"/>
        </a:p>
      </dgm:t>
    </dgm:pt>
    <dgm:pt modelId="{DF7E2042-A06E-4018-B14D-E6E129CDA448}">
      <dgm:prSet/>
      <dgm:spPr/>
      <dgm:t>
        <a:bodyPr/>
        <a:lstStyle/>
        <a:p>
          <a:endParaRPr lang="pt-BR" dirty="0"/>
        </a:p>
      </dgm:t>
    </dgm:pt>
    <dgm:pt modelId="{3B82FE92-B9DB-4342-8404-CF9D52A51026}" type="parTrans" cxnId="{3C105C97-2574-4D3D-939F-965FE91229BA}">
      <dgm:prSet/>
      <dgm:spPr/>
      <dgm:t>
        <a:bodyPr/>
        <a:lstStyle/>
        <a:p>
          <a:endParaRPr lang="pt-BR"/>
        </a:p>
      </dgm:t>
    </dgm:pt>
    <dgm:pt modelId="{4A131874-9636-42E1-BF39-7AE2C1C5B99D}" type="sibTrans" cxnId="{3C105C97-2574-4D3D-939F-965FE91229BA}">
      <dgm:prSet/>
      <dgm:spPr/>
      <dgm:t>
        <a:bodyPr/>
        <a:lstStyle/>
        <a:p>
          <a:endParaRPr lang="pt-BR"/>
        </a:p>
      </dgm:t>
    </dgm:pt>
    <dgm:pt modelId="{8D6AC62C-E727-48FA-8074-B1219ED2A0A4}">
      <dgm:prSet/>
      <dgm:spPr/>
      <dgm:t>
        <a:bodyPr/>
        <a:lstStyle/>
        <a:p>
          <a:r>
            <a:rPr lang="pt-BR" smtClean="0"/>
            <a:t>Sistema Vida de </a:t>
          </a:r>
          <a:r>
            <a:rPr lang="pt-BR" u="sng" smtClean="0"/>
            <a:t>cada</a:t>
          </a:r>
          <a:r>
            <a:rPr lang="pt-BR" smtClean="0"/>
            <a:t> profissional que teve contato;</a:t>
          </a:r>
          <a:endParaRPr lang="pt-BR" dirty="0"/>
        </a:p>
      </dgm:t>
    </dgm:pt>
    <dgm:pt modelId="{F15264EB-9CE4-4FE9-B2CA-C88CD5273F39}" type="parTrans" cxnId="{6E23DC4A-FE1C-4BBF-8549-1229DEF56A1A}">
      <dgm:prSet/>
      <dgm:spPr/>
      <dgm:t>
        <a:bodyPr/>
        <a:lstStyle/>
        <a:p>
          <a:endParaRPr lang="pt-BR"/>
        </a:p>
      </dgm:t>
    </dgm:pt>
    <dgm:pt modelId="{77A35BAB-A697-452A-BC0F-BE5B46299BD7}" type="sibTrans" cxnId="{6E23DC4A-FE1C-4BBF-8549-1229DEF56A1A}">
      <dgm:prSet/>
      <dgm:spPr/>
      <dgm:t>
        <a:bodyPr/>
        <a:lstStyle/>
        <a:p>
          <a:endParaRPr lang="pt-BR"/>
        </a:p>
      </dgm:t>
    </dgm:pt>
    <dgm:pt modelId="{3AFC8DDB-7C53-409C-A7EF-BAC3392E3C72}">
      <dgm:prSet/>
      <dgm:spPr/>
      <dgm:t>
        <a:bodyPr/>
        <a:lstStyle/>
        <a:p>
          <a:endParaRPr lang="pt-BR" dirty="0"/>
        </a:p>
      </dgm:t>
    </dgm:pt>
    <dgm:pt modelId="{0E9ECC31-49AF-4C15-AD2A-2853672B1092}" type="parTrans" cxnId="{A0081A38-E379-4919-99D4-AC779F2A65A5}">
      <dgm:prSet/>
      <dgm:spPr/>
      <dgm:t>
        <a:bodyPr/>
        <a:lstStyle/>
        <a:p>
          <a:endParaRPr lang="pt-BR"/>
        </a:p>
      </dgm:t>
    </dgm:pt>
    <dgm:pt modelId="{29F4F85D-8270-4970-802D-6028CAB468F5}" type="sibTrans" cxnId="{A0081A38-E379-4919-99D4-AC779F2A65A5}">
      <dgm:prSet/>
      <dgm:spPr/>
      <dgm:t>
        <a:bodyPr/>
        <a:lstStyle/>
        <a:p>
          <a:endParaRPr lang="pt-BR"/>
        </a:p>
      </dgm:t>
    </dgm:pt>
    <dgm:pt modelId="{E1EBDBA8-9BA8-4D7A-B88C-2E370A92BB6D}">
      <dgm:prSet/>
      <dgm:spPr/>
      <dgm:t>
        <a:bodyPr/>
        <a:lstStyle/>
        <a:p>
          <a:r>
            <a:rPr lang="pt-BR" dirty="0" smtClean="0"/>
            <a:t>Notificação dos casos;</a:t>
          </a:r>
          <a:endParaRPr lang="pt-BR" dirty="0"/>
        </a:p>
      </dgm:t>
    </dgm:pt>
    <dgm:pt modelId="{0D0900B2-70EE-40E6-8D64-93D97D817B3D}" type="parTrans" cxnId="{B42775DE-E2C7-4A9C-927C-BCCC45DED91E}">
      <dgm:prSet/>
      <dgm:spPr/>
      <dgm:t>
        <a:bodyPr/>
        <a:lstStyle/>
        <a:p>
          <a:endParaRPr lang="pt-BR"/>
        </a:p>
      </dgm:t>
    </dgm:pt>
    <dgm:pt modelId="{24EEF901-F211-41EB-BB03-EAB4D84EA270}" type="sibTrans" cxnId="{B42775DE-E2C7-4A9C-927C-BCCC45DED91E}">
      <dgm:prSet/>
      <dgm:spPr/>
      <dgm:t>
        <a:bodyPr/>
        <a:lstStyle/>
        <a:p>
          <a:endParaRPr lang="pt-BR"/>
        </a:p>
      </dgm:t>
    </dgm:pt>
    <dgm:pt modelId="{4A675A9D-28A9-485D-8011-AC514429EC7E}">
      <dgm:prSet/>
      <dgm:spPr/>
      <dgm:t>
        <a:bodyPr/>
        <a:lstStyle/>
        <a:p>
          <a:endParaRPr lang="pt-BR" dirty="0"/>
        </a:p>
      </dgm:t>
    </dgm:pt>
    <dgm:pt modelId="{7050E61E-342F-45FF-B492-D42C1196BE94}" type="parTrans" cxnId="{E2EB60D4-592D-4963-89B9-19867397B3FF}">
      <dgm:prSet/>
      <dgm:spPr/>
      <dgm:t>
        <a:bodyPr/>
        <a:lstStyle/>
        <a:p>
          <a:endParaRPr lang="pt-BR"/>
        </a:p>
      </dgm:t>
    </dgm:pt>
    <dgm:pt modelId="{900A32C4-A115-4042-AB19-A14C0A301886}" type="sibTrans" cxnId="{E2EB60D4-592D-4963-89B9-19867397B3FF}">
      <dgm:prSet/>
      <dgm:spPr/>
      <dgm:t>
        <a:bodyPr/>
        <a:lstStyle/>
        <a:p>
          <a:endParaRPr lang="pt-BR"/>
        </a:p>
      </dgm:t>
    </dgm:pt>
    <dgm:pt modelId="{5179B90B-8C5A-4199-AD5A-B582493F8D40}">
      <dgm:prSet/>
      <dgm:spPr/>
      <dgm:t>
        <a:bodyPr/>
        <a:lstStyle/>
        <a:p>
          <a:r>
            <a:rPr lang="pt-BR" dirty="0" smtClean="0"/>
            <a:t>Pasta de acompanhamento dos pacientes com </a:t>
          </a:r>
          <a:r>
            <a:rPr lang="pt-BR" i="1" dirty="0" err="1" smtClean="0"/>
            <a:t>Sd</a:t>
          </a:r>
          <a:r>
            <a:rPr lang="pt-BR" i="1" dirty="0" smtClean="0"/>
            <a:t>. Gripal </a:t>
          </a:r>
          <a:r>
            <a:rPr lang="pt-BR" i="1" u="sng" dirty="0" smtClean="0"/>
            <a:t>leve</a:t>
          </a:r>
          <a:r>
            <a:rPr lang="pt-BR" dirty="0" smtClean="0"/>
            <a:t> em </a:t>
          </a:r>
          <a:r>
            <a:rPr lang="pt-BR" dirty="0" smtClean="0"/>
            <a:t>quarentena.</a:t>
          </a:r>
          <a:endParaRPr lang="pt-BR" dirty="0"/>
        </a:p>
      </dgm:t>
    </dgm:pt>
    <dgm:pt modelId="{42BE5B36-F395-49F5-A793-D50F432E313E}" type="parTrans" cxnId="{31FF9BC7-358D-4175-99EB-FEFA50B52004}">
      <dgm:prSet/>
      <dgm:spPr/>
      <dgm:t>
        <a:bodyPr/>
        <a:lstStyle/>
        <a:p>
          <a:endParaRPr lang="pt-BR"/>
        </a:p>
      </dgm:t>
    </dgm:pt>
    <dgm:pt modelId="{88CA7FFD-63B2-4BC5-9729-E076C52B2E5A}" type="sibTrans" cxnId="{31FF9BC7-358D-4175-99EB-FEFA50B52004}">
      <dgm:prSet/>
      <dgm:spPr/>
      <dgm:t>
        <a:bodyPr/>
        <a:lstStyle/>
        <a:p>
          <a:endParaRPr lang="pt-BR"/>
        </a:p>
      </dgm:t>
    </dgm:pt>
    <dgm:pt modelId="{94DCEDA2-60D9-4243-9F91-D5261F671C14}" type="pres">
      <dgm:prSet presAssocID="{968ED8E7-1737-48B1-A3E9-230EE6381616}" presName="linear" presStyleCnt="0">
        <dgm:presLayoutVars>
          <dgm:animLvl val="lvl"/>
          <dgm:resizeHandles val="exact"/>
        </dgm:presLayoutVars>
      </dgm:prSet>
      <dgm:spPr/>
      <dgm:t>
        <a:bodyPr/>
        <a:lstStyle/>
        <a:p>
          <a:endParaRPr lang="pt-BR"/>
        </a:p>
      </dgm:t>
    </dgm:pt>
    <dgm:pt modelId="{1C900A87-BE99-4D04-BE8D-40534AEE562E}" type="pres">
      <dgm:prSet presAssocID="{9F8B5C13-854B-4116-AB3D-A2CDE4C4574E}" presName="parentText" presStyleLbl="node1" presStyleIdx="0" presStyleCnt="4">
        <dgm:presLayoutVars>
          <dgm:chMax val="0"/>
          <dgm:bulletEnabled val="1"/>
        </dgm:presLayoutVars>
      </dgm:prSet>
      <dgm:spPr/>
      <dgm:t>
        <a:bodyPr/>
        <a:lstStyle/>
        <a:p>
          <a:endParaRPr lang="pt-BR"/>
        </a:p>
      </dgm:t>
    </dgm:pt>
    <dgm:pt modelId="{8DDDD22B-6503-43F7-BDEA-D317EF0C09BD}" type="pres">
      <dgm:prSet presAssocID="{9F8B5C13-854B-4116-AB3D-A2CDE4C4574E}" presName="childText" presStyleLbl="revTx" presStyleIdx="0" presStyleCnt="3">
        <dgm:presLayoutVars>
          <dgm:bulletEnabled val="1"/>
        </dgm:presLayoutVars>
      </dgm:prSet>
      <dgm:spPr/>
      <dgm:t>
        <a:bodyPr/>
        <a:lstStyle/>
        <a:p>
          <a:endParaRPr lang="pt-BR"/>
        </a:p>
      </dgm:t>
    </dgm:pt>
    <dgm:pt modelId="{5F862C45-A361-4242-A45F-3AC5FB8A2B12}" type="pres">
      <dgm:prSet presAssocID="{8D6AC62C-E727-48FA-8074-B1219ED2A0A4}" presName="parentText" presStyleLbl="node1" presStyleIdx="1" presStyleCnt="4">
        <dgm:presLayoutVars>
          <dgm:chMax val="0"/>
          <dgm:bulletEnabled val="1"/>
        </dgm:presLayoutVars>
      </dgm:prSet>
      <dgm:spPr/>
      <dgm:t>
        <a:bodyPr/>
        <a:lstStyle/>
        <a:p>
          <a:endParaRPr lang="pt-BR"/>
        </a:p>
      </dgm:t>
    </dgm:pt>
    <dgm:pt modelId="{6012776C-310B-49B9-A6DB-B032690E020B}" type="pres">
      <dgm:prSet presAssocID="{8D6AC62C-E727-48FA-8074-B1219ED2A0A4}" presName="childText" presStyleLbl="revTx" presStyleIdx="1" presStyleCnt="3">
        <dgm:presLayoutVars>
          <dgm:bulletEnabled val="1"/>
        </dgm:presLayoutVars>
      </dgm:prSet>
      <dgm:spPr/>
      <dgm:t>
        <a:bodyPr/>
        <a:lstStyle/>
        <a:p>
          <a:endParaRPr lang="pt-BR"/>
        </a:p>
      </dgm:t>
    </dgm:pt>
    <dgm:pt modelId="{6EEBB122-C4C3-49B5-AB1B-9AD3BF75829B}" type="pres">
      <dgm:prSet presAssocID="{E1EBDBA8-9BA8-4D7A-B88C-2E370A92BB6D}" presName="parentText" presStyleLbl="node1" presStyleIdx="2" presStyleCnt="4">
        <dgm:presLayoutVars>
          <dgm:chMax val="0"/>
          <dgm:bulletEnabled val="1"/>
        </dgm:presLayoutVars>
      </dgm:prSet>
      <dgm:spPr/>
      <dgm:t>
        <a:bodyPr/>
        <a:lstStyle/>
        <a:p>
          <a:endParaRPr lang="pt-BR"/>
        </a:p>
      </dgm:t>
    </dgm:pt>
    <dgm:pt modelId="{043CE232-1CB4-45A8-970E-7E6263C4D614}" type="pres">
      <dgm:prSet presAssocID="{E1EBDBA8-9BA8-4D7A-B88C-2E370A92BB6D}" presName="childText" presStyleLbl="revTx" presStyleIdx="2" presStyleCnt="3">
        <dgm:presLayoutVars>
          <dgm:bulletEnabled val="1"/>
        </dgm:presLayoutVars>
      </dgm:prSet>
      <dgm:spPr/>
      <dgm:t>
        <a:bodyPr/>
        <a:lstStyle/>
        <a:p>
          <a:endParaRPr lang="pt-BR"/>
        </a:p>
      </dgm:t>
    </dgm:pt>
    <dgm:pt modelId="{4C9FF4C4-322E-49A7-853B-836DFBD71E75}" type="pres">
      <dgm:prSet presAssocID="{5179B90B-8C5A-4199-AD5A-B582493F8D40}" presName="parentText" presStyleLbl="node1" presStyleIdx="3" presStyleCnt="4">
        <dgm:presLayoutVars>
          <dgm:chMax val="0"/>
          <dgm:bulletEnabled val="1"/>
        </dgm:presLayoutVars>
      </dgm:prSet>
      <dgm:spPr/>
      <dgm:t>
        <a:bodyPr/>
        <a:lstStyle/>
        <a:p>
          <a:endParaRPr lang="pt-BR"/>
        </a:p>
      </dgm:t>
    </dgm:pt>
  </dgm:ptLst>
  <dgm:cxnLst>
    <dgm:cxn modelId="{31FF9BC7-358D-4175-99EB-FEFA50B52004}" srcId="{968ED8E7-1737-48B1-A3E9-230EE6381616}" destId="{5179B90B-8C5A-4199-AD5A-B582493F8D40}" srcOrd="3" destOrd="0" parTransId="{42BE5B36-F395-49F5-A793-D50F432E313E}" sibTransId="{88CA7FFD-63B2-4BC5-9729-E076C52B2E5A}"/>
    <dgm:cxn modelId="{8B770961-FDA1-4FA2-8111-5B23E9CF52F3}" type="presOf" srcId="{DF7E2042-A06E-4018-B14D-E6E129CDA448}" destId="{8DDDD22B-6503-43F7-BDEA-D317EF0C09BD}" srcOrd="0" destOrd="0" presId="urn:microsoft.com/office/officeart/2005/8/layout/vList2"/>
    <dgm:cxn modelId="{A0081A38-E379-4919-99D4-AC779F2A65A5}" srcId="{8D6AC62C-E727-48FA-8074-B1219ED2A0A4}" destId="{3AFC8DDB-7C53-409C-A7EF-BAC3392E3C72}" srcOrd="0" destOrd="0" parTransId="{0E9ECC31-49AF-4C15-AD2A-2853672B1092}" sibTransId="{29F4F85D-8270-4970-802D-6028CAB468F5}"/>
    <dgm:cxn modelId="{735EBDEF-638C-4192-A39D-96E733E0B4CF}" type="presOf" srcId="{4A675A9D-28A9-485D-8011-AC514429EC7E}" destId="{043CE232-1CB4-45A8-970E-7E6263C4D614}" srcOrd="0" destOrd="0" presId="urn:microsoft.com/office/officeart/2005/8/layout/vList2"/>
    <dgm:cxn modelId="{7F9A1414-7E98-48CC-826A-62FD006C17B7}" srcId="{968ED8E7-1737-48B1-A3E9-230EE6381616}" destId="{9F8B5C13-854B-4116-AB3D-A2CDE4C4574E}" srcOrd="0" destOrd="0" parTransId="{070B22E8-84AF-460F-8B0E-F8C3762592B3}" sibTransId="{B6C63FA3-42A2-4F0D-929E-CBBE4024B1AA}"/>
    <dgm:cxn modelId="{E2EB60D4-592D-4963-89B9-19867397B3FF}" srcId="{E1EBDBA8-9BA8-4D7A-B88C-2E370A92BB6D}" destId="{4A675A9D-28A9-485D-8011-AC514429EC7E}" srcOrd="0" destOrd="0" parTransId="{7050E61E-342F-45FF-B492-D42C1196BE94}" sibTransId="{900A32C4-A115-4042-AB19-A14C0A301886}"/>
    <dgm:cxn modelId="{6E23DC4A-FE1C-4BBF-8549-1229DEF56A1A}" srcId="{968ED8E7-1737-48B1-A3E9-230EE6381616}" destId="{8D6AC62C-E727-48FA-8074-B1219ED2A0A4}" srcOrd="1" destOrd="0" parTransId="{F15264EB-9CE4-4FE9-B2CA-C88CD5273F39}" sibTransId="{77A35BAB-A697-452A-BC0F-BE5B46299BD7}"/>
    <dgm:cxn modelId="{D8D6D4C5-D740-40B4-A290-2E98C9546518}" type="presOf" srcId="{3AFC8DDB-7C53-409C-A7EF-BAC3392E3C72}" destId="{6012776C-310B-49B9-A6DB-B032690E020B}" srcOrd="0" destOrd="0" presId="urn:microsoft.com/office/officeart/2005/8/layout/vList2"/>
    <dgm:cxn modelId="{3C105C97-2574-4D3D-939F-965FE91229BA}" srcId="{9F8B5C13-854B-4116-AB3D-A2CDE4C4574E}" destId="{DF7E2042-A06E-4018-B14D-E6E129CDA448}" srcOrd="0" destOrd="0" parTransId="{3B82FE92-B9DB-4342-8404-CF9D52A51026}" sibTransId="{4A131874-9636-42E1-BF39-7AE2C1C5B99D}"/>
    <dgm:cxn modelId="{CF0161C5-B092-4F7B-91AF-AF8ED0BDDA5C}" type="presOf" srcId="{5179B90B-8C5A-4199-AD5A-B582493F8D40}" destId="{4C9FF4C4-322E-49A7-853B-836DFBD71E75}" srcOrd="0" destOrd="0" presId="urn:microsoft.com/office/officeart/2005/8/layout/vList2"/>
    <dgm:cxn modelId="{5406131B-276D-4771-B6B5-FF22D93094E4}" type="presOf" srcId="{9F8B5C13-854B-4116-AB3D-A2CDE4C4574E}" destId="{1C900A87-BE99-4D04-BE8D-40534AEE562E}" srcOrd="0" destOrd="0" presId="urn:microsoft.com/office/officeart/2005/8/layout/vList2"/>
    <dgm:cxn modelId="{3F2ECCC6-F5FA-4104-B7A2-B673FBFBAA5A}" type="presOf" srcId="{968ED8E7-1737-48B1-A3E9-230EE6381616}" destId="{94DCEDA2-60D9-4243-9F91-D5261F671C14}" srcOrd="0" destOrd="0" presId="urn:microsoft.com/office/officeart/2005/8/layout/vList2"/>
    <dgm:cxn modelId="{2931EDA7-471E-4A13-AF1F-FF34F2A3AE0A}" type="presOf" srcId="{8D6AC62C-E727-48FA-8074-B1219ED2A0A4}" destId="{5F862C45-A361-4242-A45F-3AC5FB8A2B12}" srcOrd="0" destOrd="0" presId="urn:microsoft.com/office/officeart/2005/8/layout/vList2"/>
    <dgm:cxn modelId="{B42775DE-E2C7-4A9C-927C-BCCC45DED91E}" srcId="{968ED8E7-1737-48B1-A3E9-230EE6381616}" destId="{E1EBDBA8-9BA8-4D7A-B88C-2E370A92BB6D}" srcOrd="2" destOrd="0" parTransId="{0D0900B2-70EE-40E6-8D64-93D97D817B3D}" sibTransId="{24EEF901-F211-41EB-BB03-EAB4D84EA270}"/>
    <dgm:cxn modelId="{99913C72-421C-4BE6-90BB-FCEAEF9F017C}" type="presOf" srcId="{E1EBDBA8-9BA8-4D7A-B88C-2E370A92BB6D}" destId="{6EEBB122-C4C3-49B5-AB1B-9AD3BF75829B}" srcOrd="0" destOrd="0" presId="urn:microsoft.com/office/officeart/2005/8/layout/vList2"/>
    <dgm:cxn modelId="{0EF34247-76EC-4075-AD7C-403556A27F39}" type="presParOf" srcId="{94DCEDA2-60D9-4243-9F91-D5261F671C14}" destId="{1C900A87-BE99-4D04-BE8D-40534AEE562E}" srcOrd="0" destOrd="0" presId="urn:microsoft.com/office/officeart/2005/8/layout/vList2"/>
    <dgm:cxn modelId="{64CF0B2A-65B1-495A-BAD7-7298798A1E53}" type="presParOf" srcId="{94DCEDA2-60D9-4243-9F91-D5261F671C14}" destId="{8DDDD22B-6503-43F7-BDEA-D317EF0C09BD}" srcOrd="1" destOrd="0" presId="urn:microsoft.com/office/officeart/2005/8/layout/vList2"/>
    <dgm:cxn modelId="{EEB72F13-E931-44D1-9DBE-CB8744AAB55B}" type="presParOf" srcId="{94DCEDA2-60D9-4243-9F91-D5261F671C14}" destId="{5F862C45-A361-4242-A45F-3AC5FB8A2B12}" srcOrd="2" destOrd="0" presId="urn:microsoft.com/office/officeart/2005/8/layout/vList2"/>
    <dgm:cxn modelId="{3265C93E-F8A0-4792-9419-41B59B7E821B}" type="presParOf" srcId="{94DCEDA2-60D9-4243-9F91-D5261F671C14}" destId="{6012776C-310B-49B9-A6DB-B032690E020B}" srcOrd="3" destOrd="0" presId="urn:microsoft.com/office/officeart/2005/8/layout/vList2"/>
    <dgm:cxn modelId="{D98A0B5E-F5DD-422E-BF4D-BF9A260B1D1C}" type="presParOf" srcId="{94DCEDA2-60D9-4243-9F91-D5261F671C14}" destId="{6EEBB122-C4C3-49B5-AB1B-9AD3BF75829B}" srcOrd="4" destOrd="0" presId="urn:microsoft.com/office/officeart/2005/8/layout/vList2"/>
    <dgm:cxn modelId="{8FB0C14A-7E06-411F-8DF6-B31E1DC6C9A4}" type="presParOf" srcId="{94DCEDA2-60D9-4243-9F91-D5261F671C14}" destId="{043CE232-1CB4-45A8-970E-7E6263C4D614}" srcOrd="5" destOrd="0" presId="urn:microsoft.com/office/officeart/2005/8/layout/vList2"/>
    <dgm:cxn modelId="{FBC1D8DB-0E0A-44B4-8E10-74DAF341A5B6}" type="presParOf" srcId="{94DCEDA2-60D9-4243-9F91-D5261F671C14}" destId="{4C9FF4C4-322E-49A7-853B-836DFBD71E7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FD96F0-F0DF-4275-8CE1-CCD8EFA03D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635C314D-920D-4D3E-B354-185F1C238BB1}">
      <dgm:prSet phldrT="[Texto]"/>
      <dgm:spPr/>
      <dgm:t>
        <a:bodyPr anchor="ctr"/>
        <a:lstStyle/>
        <a:p>
          <a:pPr algn="l"/>
          <a:r>
            <a:rPr lang="pt-BR" dirty="0" smtClean="0"/>
            <a:t>Ligações </a:t>
          </a:r>
          <a:r>
            <a:rPr lang="pt-BR" dirty="0" smtClean="0"/>
            <a:t>diárias ou a cada 48h para os pacientes em </a:t>
          </a:r>
          <a:r>
            <a:rPr lang="pt-BR" dirty="0" smtClean="0"/>
            <a:t>quarentena.</a:t>
          </a:r>
          <a:endParaRPr lang="pt-BR" dirty="0"/>
        </a:p>
      </dgm:t>
    </dgm:pt>
    <dgm:pt modelId="{2AA53214-E6FE-4DDD-B47C-B0CB9D32B5FB}" type="parTrans" cxnId="{CA326A74-9786-47A3-94CB-E1696DA1FF98}">
      <dgm:prSet/>
      <dgm:spPr/>
      <dgm:t>
        <a:bodyPr/>
        <a:lstStyle/>
        <a:p>
          <a:endParaRPr lang="pt-BR"/>
        </a:p>
      </dgm:t>
    </dgm:pt>
    <dgm:pt modelId="{3F1A7EE5-8A90-4257-AE88-FD6B403E3B92}" type="sibTrans" cxnId="{CA326A74-9786-47A3-94CB-E1696DA1FF98}">
      <dgm:prSet/>
      <dgm:spPr/>
      <dgm:t>
        <a:bodyPr/>
        <a:lstStyle/>
        <a:p>
          <a:endParaRPr lang="pt-BR"/>
        </a:p>
      </dgm:t>
    </dgm:pt>
    <dgm:pt modelId="{D2A229CA-5E55-4892-9E81-C88FAF487205}">
      <dgm:prSet/>
      <dgm:spPr/>
      <dgm:t>
        <a:bodyPr anchor="ctr"/>
        <a:lstStyle/>
        <a:p>
          <a:pPr algn="l"/>
          <a:endParaRPr lang="pt-BR" dirty="0"/>
        </a:p>
      </dgm:t>
    </dgm:pt>
    <dgm:pt modelId="{3518FB2F-A8B6-4E10-835C-74688BA350CA}" type="parTrans" cxnId="{A337A919-00ED-4DEA-B769-AB39AD8F34F5}">
      <dgm:prSet/>
      <dgm:spPr/>
      <dgm:t>
        <a:bodyPr/>
        <a:lstStyle/>
        <a:p>
          <a:endParaRPr lang="pt-BR"/>
        </a:p>
      </dgm:t>
    </dgm:pt>
    <dgm:pt modelId="{A962905D-407D-49F1-BB45-8A52A8777E7B}" type="sibTrans" cxnId="{A337A919-00ED-4DEA-B769-AB39AD8F34F5}">
      <dgm:prSet/>
      <dgm:spPr/>
      <dgm:t>
        <a:bodyPr/>
        <a:lstStyle/>
        <a:p>
          <a:endParaRPr lang="pt-BR"/>
        </a:p>
      </dgm:t>
    </dgm:pt>
    <dgm:pt modelId="{68162CB4-F463-439D-A3BD-4553E95029BE}">
      <dgm:prSet/>
      <dgm:spPr/>
      <dgm:t>
        <a:bodyPr anchor="ctr"/>
        <a:lstStyle/>
        <a:p>
          <a:pPr algn="l"/>
          <a:endParaRPr lang="pt-BR" dirty="0"/>
        </a:p>
      </dgm:t>
    </dgm:pt>
    <dgm:pt modelId="{D62CA3B4-8E6B-424F-80E9-4B5F39105280}" type="parTrans" cxnId="{572816FD-97BE-426C-B1E3-D6A53EF1B661}">
      <dgm:prSet/>
      <dgm:spPr/>
      <dgm:t>
        <a:bodyPr/>
        <a:lstStyle/>
        <a:p>
          <a:endParaRPr lang="pt-BR"/>
        </a:p>
      </dgm:t>
    </dgm:pt>
    <dgm:pt modelId="{F9671594-A9CB-4561-BBC6-F9DC4CA2F220}" type="sibTrans" cxnId="{572816FD-97BE-426C-B1E3-D6A53EF1B661}">
      <dgm:prSet/>
      <dgm:spPr/>
      <dgm:t>
        <a:bodyPr/>
        <a:lstStyle/>
        <a:p>
          <a:endParaRPr lang="pt-BR"/>
        </a:p>
      </dgm:t>
    </dgm:pt>
    <dgm:pt modelId="{D5F47285-38F1-4B6C-9285-BC9862ADB298}">
      <dgm:prSet/>
      <dgm:spPr/>
      <dgm:t>
        <a:bodyPr anchor="t"/>
        <a:lstStyle/>
        <a:p>
          <a:pPr algn="l"/>
          <a:r>
            <a:rPr lang="pt-BR" dirty="0" smtClean="0"/>
            <a:t>Cobrança dos resultados do SWAB junto ao distrito </a:t>
          </a:r>
          <a:r>
            <a:rPr lang="pt-BR" b="0" i="1" u="sng" dirty="0" smtClean="0"/>
            <a:t>diário</a:t>
          </a:r>
          <a:r>
            <a:rPr lang="pt-BR" dirty="0" smtClean="0"/>
            <a:t>.</a:t>
          </a:r>
          <a:endParaRPr lang="pt-BR" dirty="0"/>
        </a:p>
      </dgm:t>
    </dgm:pt>
    <dgm:pt modelId="{0371162D-8F03-41C4-B296-408514465312}" type="parTrans" cxnId="{0FD1C782-03DA-4822-8E50-BC64A01017D1}">
      <dgm:prSet/>
      <dgm:spPr/>
      <dgm:t>
        <a:bodyPr/>
        <a:lstStyle/>
        <a:p>
          <a:endParaRPr lang="pt-BR"/>
        </a:p>
      </dgm:t>
    </dgm:pt>
    <dgm:pt modelId="{306527B0-5602-4A60-951F-D89C83420388}" type="sibTrans" cxnId="{0FD1C782-03DA-4822-8E50-BC64A01017D1}">
      <dgm:prSet/>
      <dgm:spPr/>
      <dgm:t>
        <a:bodyPr/>
        <a:lstStyle/>
        <a:p>
          <a:endParaRPr lang="pt-BR"/>
        </a:p>
      </dgm:t>
    </dgm:pt>
    <dgm:pt modelId="{D0DF6264-8A3D-488A-9D5F-2DB7736A2210}" type="pres">
      <dgm:prSet presAssocID="{8CFD96F0-F0DF-4275-8CE1-CCD8EFA03DCA}" presName="diagram" presStyleCnt="0">
        <dgm:presLayoutVars>
          <dgm:dir/>
          <dgm:resizeHandles val="exact"/>
        </dgm:presLayoutVars>
      </dgm:prSet>
      <dgm:spPr/>
      <dgm:t>
        <a:bodyPr/>
        <a:lstStyle/>
        <a:p>
          <a:endParaRPr lang="pt-BR"/>
        </a:p>
      </dgm:t>
    </dgm:pt>
    <dgm:pt modelId="{7B582C46-963A-44EF-BDAB-88D164202FBC}" type="pres">
      <dgm:prSet presAssocID="{635C314D-920D-4D3E-B354-185F1C238BB1}" presName="node" presStyleLbl="node1" presStyleIdx="0" presStyleCnt="2">
        <dgm:presLayoutVars>
          <dgm:bulletEnabled val="1"/>
        </dgm:presLayoutVars>
      </dgm:prSet>
      <dgm:spPr/>
      <dgm:t>
        <a:bodyPr/>
        <a:lstStyle/>
        <a:p>
          <a:endParaRPr lang="pt-BR"/>
        </a:p>
      </dgm:t>
    </dgm:pt>
    <dgm:pt modelId="{F83EBB28-17C4-46C2-AC67-B66A865D9B3E}" type="pres">
      <dgm:prSet presAssocID="{3F1A7EE5-8A90-4257-AE88-FD6B403E3B92}" presName="sibTrans" presStyleCnt="0"/>
      <dgm:spPr/>
    </dgm:pt>
    <dgm:pt modelId="{BABE6EA9-97A0-455C-8254-56E3DF713EE7}" type="pres">
      <dgm:prSet presAssocID="{D5F47285-38F1-4B6C-9285-BC9862ADB298}" presName="node" presStyleLbl="node1" presStyleIdx="1" presStyleCnt="2">
        <dgm:presLayoutVars>
          <dgm:bulletEnabled val="1"/>
        </dgm:presLayoutVars>
      </dgm:prSet>
      <dgm:spPr/>
      <dgm:t>
        <a:bodyPr/>
        <a:lstStyle/>
        <a:p>
          <a:endParaRPr lang="pt-BR"/>
        </a:p>
      </dgm:t>
    </dgm:pt>
  </dgm:ptLst>
  <dgm:cxnLst>
    <dgm:cxn modelId="{CA326A74-9786-47A3-94CB-E1696DA1FF98}" srcId="{8CFD96F0-F0DF-4275-8CE1-CCD8EFA03DCA}" destId="{635C314D-920D-4D3E-B354-185F1C238BB1}" srcOrd="0" destOrd="0" parTransId="{2AA53214-E6FE-4DDD-B47C-B0CB9D32B5FB}" sibTransId="{3F1A7EE5-8A90-4257-AE88-FD6B403E3B92}"/>
    <dgm:cxn modelId="{572816FD-97BE-426C-B1E3-D6A53EF1B661}" srcId="{635C314D-920D-4D3E-B354-185F1C238BB1}" destId="{68162CB4-F463-439D-A3BD-4553E95029BE}" srcOrd="1" destOrd="0" parTransId="{D62CA3B4-8E6B-424F-80E9-4B5F39105280}" sibTransId="{F9671594-A9CB-4561-BBC6-F9DC4CA2F220}"/>
    <dgm:cxn modelId="{7CB6E0DE-287F-4F55-98DB-F970ED0E5ABA}" type="presOf" srcId="{D2A229CA-5E55-4892-9E81-C88FAF487205}" destId="{7B582C46-963A-44EF-BDAB-88D164202FBC}" srcOrd="0" destOrd="1" presId="urn:microsoft.com/office/officeart/2005/8/layout/default"/>
    <dgm:cxn modelId="{03608D3A-F263-47D7-BE1D-31ECE5747CC3}" type="presOf" srcId="{68162CB4-F463-439D-A3BD-4553E95029BE}" destId="{7B582C46-963A-44EF-BDAB-88D164202FBC}" srcOrd="0" destOrd="2" presId="urn:microsoft.com/office/officeart/2005/8/layout/default"/>
    <dgm:cxn modelId="{A337A919-00ED-4DEA-B769-AB39AD8F34F5}" srcId="{635C314D-920D-4D3E-B354-185F1C238BB1}" destId="{D2A229CA-5E55-4892-9E81-C88FAF487205}" srcOrd="0" destOrd="0" parTransId="{3518FB2F-A8B6-4E10-835C-74688BA350CA}" sibTransId="{A962905D-407D-49F1-BB45-8A52A8777E7B}"/>
    <dgm:cxn modelId="{C54A908A-3E12-4BC2-B8EA-E32E4B1AEB7E}" type="presOf" srcId="{8CFD96F0-F0DF-4275-8CE1-CCD8EFA03DCA}" destId="{D0DF6264-8A3D-488A-9D5F-2DB7736A2210}" srcOrd="0" destOrd="0" presId="urn:microsoft.com/office/officeart/2005/8/layout/default"/>
    <dgm:cxn modelId="{D52C952C-A196-4AA7-82DF-8E4BC376B6CA}" type="presOf" srcId="{D5F47285-38F1-4B6C-9285-BC9862ADB298}" destId="{BABE6EA9-97A0-455C-8254-56E3DF713EE7}" srcOrd="0" destOrd="0" presId="urn:microsoft.com/office/officeart/2005/8/layout/default"/>
    <dgm:cxn modelId="{0FD1C782-03DA-4822-8E50-BC64A01017D1}" srcId="{8CFD96F0-F0DF-4275-8CE1-CCD8EFA03DCA}" destId="{D5F47285-38F1-4B6C-9285-BC9862ADB298}" srcOrd="1" destOrd="0" parTransId="{0371162D-8F03-41C4-B296-408514465312}" sibTransId="{306527B0-5602-4A60-951F-D89C83420388}"/>
    <dgm:cxn modelId="{BACA9A3C-1A42-4118-8040-1D5625A0B35A}" type="presOf" srcId="{635C314D-920D-4D3E-B354-185F1C238BB1}" destId="{7B582C46-963A-44EF-BDAB-88D164202FBC}" srcOrd="0" destOrd="0" presId="urn:microsoft.com/office/officeart/2005/8/layout/default"/>
    <dgm:cxn modelId="{83729326-D488-404A-84A3-78461C821568}" type="presParOf" srcId="{D0DF6264-8A3D-488A-9D5F-2DB7736A2210}" destId="{7B582C46-963A-44EF-BDAB-88D164202FBC}" srcOrd="0" destOrd="0" presId="urn:microsoft.com/office/officeart/2005/8/layout/default"/>
    <dgm:cxn modelId="{330E62D5-B421-49BB-A0D8-5C57B521107A}" type="presParOf" srcId="{D0DF6264-8A3D-488A-9D5F-2DB7736A2210}" destId="{F83EBB28-17C4-46C2-AC67-B66A865D9B3E}" srcOrd="1" destOrd="0" presId="urn:microsoft.com/office/officeart/2005/8/layout/default"/>
    <dgm:cxn modelId="{BAEA90EC-ECEA-4A37-851D-40A0AB573168}" type="presParOf" srcId="{D0DF6264-8A3D-488A-9D5F-2DB7736A2210}" destId="{BABE6EA9-97A0-455C-8254-56E3DF713EE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F971E9-FB77-4943-B8EA-7382FC5B24C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4CC921B6-73EC-46ED-8914-F39EBEA445E9}">
      <dgm:prSet/>
      <dgm:spPr/>
      <dgm:t>
        <a:bodyPr/>
        <a:lstStyle/>
        <a:p>
          <a:pPr rtl="0"/>
          <a:r>
            <a:rPr lang="pt-BR" smtClean="0"/>
            <a:t>Diálogo do Distrito/SMS;  </a:t>
          </a:r>
          <a:endParaRPr lang="pt-BR"/>
        </a:p>
      </dgm:t>
    </dgm:pt>
    <dgm:pt modelId="{37A0B549-1D02-4D3A-84BE-038394690B7B}" type="parTrans" cxnId="{364F5212-1A74-4FC6-AEB4-BA37EF2FF3EF}">
      <dgm:prSet/>
      <dgm:spPr/>
      <dgm:t>
        <a:bodyPr/>
        <a:lstStyle/>
        <a:p>
          <a:endParaRPr lang="pt-BR"/>
        </a:p>
      </dgm:t>
    </dgm:pt>
    <dgm:pt modelId="{B73E68BD-BF24-4296-8030-61204F501D21}" type="sibTrans" cxnId="{364F5212-1A74-4FC6-AEB4-BA37EF2FF3EF}">
      <dgm:prSet/>
      <dgm:spPr/>
      <dgm:t>
        <a:bodyPr/>
        <a:lstStyle/>
        <a:p>
          <a:endParaRPr lang="pt-BR"/>
        </a:p>
      </dgm:t>
    </dgm:pt>
    <dgm:pt modelId="{F0E5A212-9F80-4510-B9EC-F3E3464E3411}">
      <dgm:prSet/>
      <dgm:spPr/>
      <dgm:t>
        <a:bodyPr/>
        <a:lstStyle/>
        <a:p>
          <a:pPr rtl="0"/>
          <a:r>
            <a:rPr lang="pt-BR" dirty="0" smtClean="0"/>
            <a:t>Disponibilidade de aparelho telefônico para  realizar seguimento dos pacientes;</a:t>
          </a:r>
          <a:endParaRPr lang="pt-BR" dirty="0"/>
        </a:p>
      </dgm:t>
    </dgm:pt>
    <dgm:pt modelId="{6EAE0715-47EA-446F-89BF-6BECA97FDB87}" type="parTrans" cxnId="{8AED197E-A59E-4807-A444-25D91D71F113}">
      <dgm:prSet/>
      <dgm:spPr/>
      <dgm:t>
        <a:bodyPr/>
        <a:lstStyle/>
        <a:p>
          <a:endParaRPr lang="pt-BR"/>
        </a:p>
      </dgm:t>
    </dgm:pt>
    <dgm:pt modelId="{67E20C11-4D70-498C-B520-145029F70C1F}" type="sibTrans" cxnId="{8AED197E-A59E-4807-A444-25D91D71F113}">
      <dgm:prSet/>
      <dgm:spPr/>
      <dgm:t>
        <a:bodyPr/>
        <a:lstStyle/>
        <a:p>
          <a:endParaRPr lang="pt-BR"/>
        </a:p>
      </dgm:t>
    </dgm:pt>
    <dgm:pt modelId="{A7605468-1B2D-4FD8-8D88-67C1C48D408E}">
      <dgm:prSet/>
      <dgm:spPr/>
      <dgm:t>
        <a:bodyPr/>
        <a:lstStyle/>
        <a:p>
          <a:pPr rtl="0"/>
          <a:r>
            <a:rPr lang="pt-BR" dirty="0" smtClean="0"/>
            <a:t>Cota de impressão;</a:t>
          </a:r>
          <a:endParaRPr lang="pt-BR" dirty="0"/>
        </a:p>
      </dgm:t>
    </dgm:pt>
    <dgm:pt modelId="{28D4703E-FCE1-471A-BEE2-6D08C159AC1B}" type="parTrans" cxnId="{9FBA0CF8-4C45-429C-A1EB-C019C8D97662}">
      <dgm:prSet/>
      <dgm:spPr/>
      <dgm:t>
        <a:bodyPr/>
        <a:lstStyle/>
        <a:p>
          <a:endParaRPr lang="pt-BR"/>
        </a:p>
      </dgm:t>
    </dgm:pt>
    <dgm:pt modelId="{B2076227-5647-4FFA-8F6C-3BB4B355FB1B}" type="sibTrans" cxnId="{9FBA0CF8-4C45-429C-A1EB-C019C8D97662}">
      <dgm:prSet/>
      <dgm:spPr/>
      <dgm:t>
        <a:bodyPr/>
        <a:lstStyle/>
        <a:p>
          <a:endParaRPr lang="pt-BR"/>
        </a:p>
      </dgm:t>
    </dgm:pt>
    <dgm:pt modelId="{19DCDB42-D121-401F-9ADC-C425F355C540}">
      <dgm:prSet/>
      <dgm:spPr/>
      <dgm:t>
        <a:bodyPr/>
        <a:lstStyle/>
        <a:p>
          <a:pPr rtl="0"/>
          <a:r>
            <a:rPr lang="pt-BR" dirty="0" smtClean="0"/>
            <a:t>Adoecimento dos profissionais;</a:t>
          </a:r>
          <a:endParaRPr lang="pt-BR" dirty="0"/>
        </a:p>
      </dgm:t>
    </dgm:pt>
    <dgm:pt modelId="{1E99F3E8-CC01-4855-94F5-2046D3F939BA}" type="parTrans" cxnId="{A0663718-8818-4D7C-B149-06B11EB8EC12}">
      <dgm:prSet/>
      <dgm:spPr/>
      <dgm:t>
        <a:bodyPr/>
        <a:lstStyle/>
        <a:p>
          <a:endParaRPr lang="pt-BR"/>
        </a:p>
      </dgm:t>
    </dgm:pt>
    <dgm:pt modelId="{B7E5DBED-A614-42E8-BB3D-C7C8525BA9FC}" type="sibTrans" cxnId="{A0663718-8818-4D7C-B149-06B11EB8EC12}">
      <dgm:prSet/>
      <dgm:spPr/>
      <dgm:t>
        <a:bodyPr/>
        <a:lstStyle/>
        <a:p>
          <a:endParaRPr lang="pt-BR"/>
        </a:p>
      </dgm:t>
    </dgm:pt>
    <dgm:pt modelId="{363C9EE3-173D-4FFC-821E-CAEF632AE904}">
      <dgm:prSet/>
      <dgm:spPr/>
      <dgm:t>
        <a:bodyPr/>
        <a:lstStyle/>
        <a:p>
          <a:pPr rtl="0"/>
          <a:r>
            <a:rPr lang="pt-BR" dirty="0" smtClean="0"/>
            <a:t>Gerente de licença;</a:t>
          </a:r>
          <a:endParaRPr lang="pt-BR" dirty="0"/>
        </a:p>
      </dgm:t>
    </dgm:pt>
    <dgm:pt modelId="{0BDC9C15-20D1-4AEE-A13E-70CCDA3D1F41}" type="parTrans" cxnId="{891EE3CA-1E2B-4126-85BE-E65AA5224F2C}">
      <dgm:prSet/>
      <dgm:spPr/>
      <dgm:t>
        <a:bodyPr/>
        <a:lstStyle/>
        <a:p>
          <a:endParaRPr lang="pt-BR"/>
        </a:p>
      </dgm:t>
    </dgm:pt>
    <dgm:pt modelId="{8B0DA64C-FE9D-4571-88A3-8AE2C52DB43D}" type="sibTrans" cxnId="{891EE3CA-1E2B-4126-85BE-E65AA5224F2C}">
      <dgm:prSet/>
      <dgm:spPr/>
      <dgm:t>
        <a:bodyPr/>
        <a:lstStyle/>
        <a:p>
          <a:endParaRPr lang="pt-BR"/>
        </a:p>
      </dgm:t>
    </dgm:pt>
    <dgm:pt modelId="{C1814356-26AF-46C3-A891-8D4D04E81547}">
      <dgm:prSet/>
      <dgm:spPr/>
      <dgm:t>
        <a:bodyPr/>
        <a:lstStyle/>
        <a:p>
          <a:pPr rtl="0"/>
          <a:r>
            <a:rPr lang="pt-BR" dirty="0" smtClean="0"/>
            <a:t>Reforma do mobiliário da unidade;</a:t>
          </a:r>
          <a:endParaRPr lang="pt-BR" dirty="0"/>
        </a:p>
      </dgm:t>
    </dgm:pt>
    <dgm:pt modelId="{ABD7A2EE-EC24-44D4-876B-047024645641}" type="parTrans" cxnId="{A1DB07AA-0385-43EB-BE84-8587ED8239BC}">
      <dgm:prSet/>
      <dgm:spPr/>
      <dgm:t>
        <a:bodyPr/>
        <a:lstStyle/>
        <a:p>
          <a:endParaRPr lang="pt-BR"/>
        </a:p>
      </dgm:t>
    </dgm:pt>
    <dgm:pt modelId="{33088136-848F-4B6F-B63A-5CA4F09B6BF2}" type="sibTrans" cxnId="{A1DB07AA-0385-43EB-BE84-8587ED8239BC}">
      <dgm:prSet/>
      <dgm:spPr/>
      <dgm:t>
        <a:bodyPr/>
        <a:lstStyle/>
        <a:p>
          <a:endParaRPr lang="pt-BR"/>
        </a:p>
      </dgm:t>
    </dgm:pt>
    <dgm:pt modelId="{422AD23C-E298-452D-8709-198FEC480DD7}">
      <dgm:prSet/>
      <dgm:spPr/>
      <dgm:t>
        <a:bodyPr/>
        <a:lstStyle/>
        <a:p>
          <a:pPr rtl="0"/>
          <a:r>
            <a:rPr lang="pt-BR" dirty="0" smtClean="0"/>
            <a:t>Ausência de Porteiro/Segurança na unidade;</a:t>
          </a:r>
          <a:endParaRPr lang="pt-BR" dirty="0"/>
        </a:p>
      </dgm:t>
    </dgm:pt>
    <dgm:pt modelId="{BA53E232-A843-46DC-9ECB-67900E3346C6}" type="parTrans" cxnId="{B731992C-BD4B-4A19-A617-23D750732BA5}">
      <dgm:prSet/>
      <dgm:spPr/>
      <dgm:t>
        <a:bodyPr/>
        <a:lstStyle/>
        <a:p>
          <a:endParaRPr lang="pt-BR"/>
        </a:p>
      </dgm:t>
    </dgm:pt>
    <dgm:pt modelId="{DB6F9E9A-B7E7-46A0-A439-FBD0AD1656EF}" type="sibTrans" cxnId="{B731992C-BD4B-4A19-A617-23D750732BA5}">
      <dgm:prSet/>
      <dgm:spPr/>
      <dgm:t>
        <a:bodyPr/>
        <a:lstStyle/>
        <a:p>
          <a:endParaRPr lang="pt-BR"/>
        </a:p>
      </dgm:t>
    </dgm:pt>
    <dgm:pt modelId="{17783CBB-41C4-483A-95C1-07CADA6147C6}">
      <dgm:prSet/>
      <dgm:spPr/>
      <dgm:t>
        <a:bodyPr/>
        <a:lstStyle/>
        <a:p>
          <a:pPr rtl="0"/>
          <a:r>
            <a:rPr lang="pt-BR" dirty="0" smtClean="0"/>
            <a:t>Sistema de notificação.</a:t>
          </a:r>
          <a:endParaRPr lang="pt-BR" dirty="0"/>
        </a:p>
      </dgm:t>
    </dgm:pt>
    <dgm:pt modelId="{E2686626-4B4D-42B2-8549-173CC89B0D42}" type="parTrans" cxnId="{94E4BA51-D211-4ABA-8FCB-41576C661BA8}">
      <dgm:prSet/>
      <dgm:spPr/>
      <dgm:t>
        <a:bodyPr/>
        <a:lstStyle/>
        <a:p>
          <a:endParaRPr lang="pt-BR"/>
        </a:p>
      </dgm:t>
    </dgm:pt>
    <dgm:pt modelId="{B752798F-93A6-4B41-BF47-A95AA2513423}" type="sibTrans" cxnId="{94E4BA51-D211-4ABA-8FCB-41576C661BA8}">
      <dgm:prSet/>
      <dgm:spPr/>
      <dgm:t>
        <a:bodyPr/>
        <a:lstStyle/>
        <a:p>
          <a:endParaRPr lang="pt-BR"/>
        </a:p>
      </dgm:t>
    </dgm:pt>
    <dgm:pt modelId="{ECDD22E1-79B6-4F1E-AA31-AF0FC3CF8DF6}" type="pres">
      <dgm:prSet presAssocID="{34F971E9-FB77-4943-B8EA-7382FC5B24C9}" presName="vert0" presStyleCnt="0">
        <dgm:presLayoutVars>
          <dgm:dir/>
          <dgm:animOne val="branch"/>
          <dgm:animLvl val="lvl"/>
        </dgm:presLayoutVars>
      </dgm:prSet>
      <dgm:spPr/>
      <dgm:t>
        <a:bodyPr/>
        <a:lstStyle/>
        <a:p>
          <a:endParaRPr lang="pt-BR"/>
        </a:p>
      </dgm:t>
    </dgm:pt>
    <dgm:pt modelId="{93C30FC4-BEAA-487E-A4E0-5E689D5E5FC0}" type="pres">
      <dgm:prSet presAssocID="{4CC921B6-73EC-46ED-8914-F39EBEA445E9}" presName="thickLine" presStyleLbl="alignNode1" presStyleIdx="0" presStyleCnt="8"/>
      <dgm:spPr/>
    </dgm:pt>
    <dgm:pt modelId="{647629CC-E964-48A1-B139-1FC804DBAA52}" type="pres">
      <dgm:prSet presAssocID="{4CC921B6-73EC-46ED-8914-F39EBEA445E9}" presName="horz1" presStyleCnt="0"/>
      <dgm:spPr/>
    </dgm:pt>
    <dgm:pt modelId="{67ECB02F-6FDC-4ED4-8D0C-B6336CA843AC}" type="pres">
      <dgm:prSet presAssocID="{4CC921B6-73EC-46ED-8914-F39EBEA445E9}" presName="tx1" presStyleLbl="revTx" presStyleIdx="0" presStyleCnt="8"/>
      <dgm:spPr/>
      <dgm:t>
        <a:bodyPr/>
        <a:lstStyle/>
        <a:p>
          <a:endParaRPr lang="pt-BR"/>
        </a:p>
      </dgm:t>
    </dgm:pt>
    <dgm:pt modelId="{DEE4A3A7-5CC3-4073-A927-E2D2F6C4EA70}" type="pres">
      <dgm:prSet presAssocID="{4CC921B6-73EC-46ED-8914-F39EBEA445E9}" presName="vert1" presStyleCnt="0"/>
      <dgm:spPr/>
    </dgm:pt>
    <dgm:pt modelId="{5CF17629-530F-4A9C-A3C7-7522AEC3889B}" type="pres">
      <dgm:prSet presAssocID="{363C9EE3-173D-4FFC-821E-CAEF632AE904}" presName="thickLine" presStyleLbl="alignNode1" presStyleIdx="1" presStyleCnt="8"/>
      <dgm:spPr/>
    </dgm:pt>
    <dgm:pt modelId="{02DB38F9-D3D7-4439-82E4-5FD96E086273}" type="pres">
      <dgm:prSet presAssocID="{363C9EE3-173D-4FFC-821E-CAEF632AE904}" presName="horz1" presStyleCnt="0"/>
      <dgm:spPr/>
    </dgm:pt>
    <dgm:pt modelId="{25728EBB-91E4-4CEA-BB88-4313AC36E82B}" type="pres">
      <dgm:prSet presAssocID="{363C9EE3-173D-4FFC-821E-CAEF632AE904}" presName="tx1" presStyleLbl="revTx" presStyleIdx="1" presStyleCnt="8"/>
      <dgm:spPr/>
      <dgm:t>
        <a:bodyPr/>
        <a:lstStyle/>
        <a:p>
          <a:endParaRPr lang="pt-BR"/>
        </a:p>
      </dgm:t>
    </dgm:pt>
    <dgm:pt modelId="{D857F0B1-A365-445E-8CC3-DBEE6046437B}" type="pres">
      <dgm:prSet presAssocID="{363C9EE3-173D-4FFC-821E-CAEF632AE904}" presName="vert1" presStyleCnt="0"/>
      <dgm:spPr/>
    </dgm:pt>
    <dgm:pt modelId="{60066AAE-C7E3-4163-ABB3-4911BEC49E65}" type="pres">
      <dgm:prSet presAssocID="{C1814356-26AF-46C3-A891-8D4D04E81547}" presName="thickLine" presStyleLbl="alignNode1" presStyleIdx="2" presStyleCnt="8"/>
      <dgm:spPr/>
    </dgm:pt>
    <dgm:pt modelId="{BD898A55-14E4-4624-ACAA-03D414F762B1}" type="pres">
      <dgm:prSet presAssocID="{C1814356-26AF-46C3-A891-8D4D04E81547}" presName="horz1" presStyleCnt="0"/>
      <dgm:spPr/>
    </dgm:pt>
    <dgm:pt modelId="{EF3D2066-B1F9-44FA-99F0-1F068C35A712}" type="pres">
      <dgm:prSet presAssocID="{C1814356-26AF-46C3-A891-8D4D04E81547}" presName="tx1" presStyleLbl="revTx" presStyleIdx="2" presStyleCnt="8"/>
      <dgm:spPr/>
      <dgm:t>
        <a:bodyPr/>
        <a:lstStyle/>
        <a:p>
          <a:endParaRPr lang="pt-BR"/>
        </a:p>
      </dgm:t>
    </dgm:pt>
    <dgm:pt modelId="{8CBCBA38-EB91-4F05-8770-F36FD8BC0D73}" type="pres">
      <dgm:prSet presAssocID="{C1814356-26AF-46C3-A891-8D4D04E81547}" presName="vert1" presStyleCnt="0"/>
      <dgm:spPr/>
    </dgm:pt>
    <dgm:pt modelId="{908D72BF-7FCA-4477-B240-BF4044EAE13B}" type="pres">
      <dgm:prSet presAssocID="{422AD23C-E298-452D-8709-198FEC480DD7}" presName="thickLine" presStyleLbl="alignNode1" presStyleIdx="3" presStyleCnt="8"/>
      <dgm:spPr/>
    </dgm:pt>
    <dgm:pt modelId="{FC9C7B55-09FF-4B17-A718-7B045F115CE0}" type="pres">
      <dgm:prSet presAssocID="{422AD23C-E298-452D-8709-198FEC480DD7}" presName="horz1" presStyleCnt="0"/>
      <dgm:spPr/>
    </dgm:pt>
    <dgm:pt modelId="{2208067D-65D1-4D75-8938-349E81A4DEE1}" type="pres">
      <dgm:prSet presAssocID="{422AD23C-E298-452D-8709-198FEC480DD7}" presName="tx1" presStyleLbl="revTx" presStyleIdx="3" presStyleCnt="8"/>
      <dgm:spPr/>
      <dgm:t>
        <a:bodyPr/>
        <a:lstStyle/>
        <a:p>
          <a:endParaRPr lang="pt-BR"/>
        </a:p>
      </dgm:t>
    </dgm:pt>
    <dgm:pt modelId="{4741EE23-44DC-40FA-BBF5-ED3781326910}" type="pres">
      <dgm:prSet presAssocID="{422AD23C-E298-452D-8709-198FEC480DD7}" presName="vert1" presStyleCnt="0"/>
      <dgm:spPr/>
    </dgm:pt>
    <dgm:pt modelId="{5D52C8A7-426E-4C1F-9043-B1585E4BFF8D}" type="pres">
      <dgm:prSet presAssocID="{F0E5A212-9F80-4510-B9EC-F3E3464E3411}" presName="thickLine" presStyleLbl="alignNode1" presStyleIdx="4" presStyleCnt="8"/>
      <dgm:spPr/>
    </dgm:pt>
    <dgm:pt modelId="{1353F3C5-F610-4708-A59F-092CE8992C7F}" type="pres">
      <dgm:prSet presAssocID="{F0E5A212-9F80-4510-B9EC-F3E3464E3411}" presName="horz1" presStyleCnt="0"/>
      <dgm:spPr/>
    </dgm:pt>
    <dgm:pt modelId="{9D1A72D2-1EB1-4D9F-B1E5-58A3A067F2FB}" type="pres">
      <dgm:prSet presAssocID="{F0E5A212-9F80-4510-B9EC-F3E3464E3411}" presName="tx1" presStyleLbl="revTx" presStyleIdx="4" presStyleCnt="8"/>
      <dgm:spPr/>
      <dgm:t>
        <a:bodyPr/>
        <a:lstStyle/>
        <a:p>
          <a:endParaRPr lang="pt-BR"/>
        </a:p>
      </dgm:t>
    </dgm:pt>
    <dgm:pt modelId="{1AB7246E-687A-497F-A00A-52EFDE0369CA}" type="pres">
      <dgm:prSet presAssocID="{F0E5A212-9F80-4510-B9EC-F3E3464E3411}" presName="vert1" presStyleCnt="0"/>
      <dgm:spPr/>
    </dgm:pt>
    <dgm:pt modelId="{E4DEC8D1-772C-47E6-8AE8-7C53A451B1F3}" type="pres">
      <dgm:prSet presAssocID="{A7605468-1B2D-4FD8-8D88-67C1C48D408E}" presName="thickLine" presStyleLbl="alignNode1" presStyleIdx="5" presStyleCnt="8"/>
      <dgm:spPr/>
    </dgm:pt>
    <dgm:pt modelId="{0E71A071-9044-4D55-B4E3-7295EFCB82C0}" type="pres">
      <dgm:prSet presAssocID="{A7605468-1B2D-4FD8-8D88-67C1C48D408E}" presName="horz1" presStyleCnt="0"/>
      <dgm:spPr/>
    </dgm:pt>
    <dgm:pt modelId="{D2B810BA-9EB4-4A64-A9F2-3BEC5FE9E34C}" type="pres">
      <dgm:prSet presAssocID="{A7605468-1B2D-4FD8-8D88-67C1C48D408E}" presName="tx1" presStyleLbl="revTx" presStyleIdx="5" presStyleCnt="8"/>
      <dgm:spPr/>
      <dgm:t>
        <a:bodyPr/>
        <a:lstStyle/>
        <a:p>
          <a:endParaRPr lang="pt-BR"/>
        </a:p>
      </dgm:t>
    </dgm:pt>
    <dgm:pt modelId="{78E17BEE-1F7F-405F-AB06-FEBAE02CDEFC}" type="pres">
      <dgm:prSet presAssocID="{A7605468-1B2D-4FD8-8D88-67C1C48D408E}" presName="vert1" presStyleCnt="0"/>
      <dgm:spPr/>
    </dgm:pt>
    <dgm:pt modelId="{F2A9B144-9355-4682-A0C9-DC0DB681FB80}" type="pres">
      <dgm:prSet presAssocID="{19DCDB42-D121-401F-9ADC-C425F355C540}" presName="thickLine" presStyleLbl="alignNode1" presStyleIdx="6" presStyleCnt="8"/>
      <dgm:spPr/>
    </dgm:pt>
    <dgm:pt modelId="{1A260F4F-4AAB-4079-988C-0F2345329838}" type="pres">
      <dgm:prSet presAssocID="{19DCDB42-D121-401F-9ADC-C425F355C540}" presName="horz1" presStyleCnt="0"/>
      <dgm:spPr/>
    </dgm:pt>
    <dgm:pt modelId="{86EC4642-A8AF-4D03-B01E-D6D5524F9632}" type="pres">
      <dgm:prSet presAssocID="{19DCDB42-D121-401F-9ADC-C425F355C540}" presName="tx1" presStyleLbl="revTx" presStyleIdx="6" presStyleCnt="8"/>
      <dgm:spPr/>
      <dgm:t>
        <a:bodyPr/>
        <a:lstStyle/>
        <a:p>
          <a:endParaRPr lang="pt-BR"/>
        </a:p>
      </dgm:t>
    </dgm:pt>
    <dgm:pt modelId="{F545869A-AAEC-4226-807C-B3412E59D13E}" type="pres">
      <dgm:prSet presAssocID="{19DCDB42-D121-401F-9ADC-C425F355C540}" presName="vert1" presStyleCnt="0"/>
      <dgm:spPr/>
    </dgm:pt>
    <dgm:pt modelId="{8C596D55-FE95-4947-B9DC-DEEB9BC08A9F}" type="pres">
      <dgm:prSet presAssocID="{17783CBB-41C4-483A-95C1-07CADA6147C6}" presName="thickLine" presStyleLbl="alignNode1" presStyleIdx="7" presStyleCnt="8"/>
      <dgm:spPr/>
    </dgm:pt>
    <dgm:pt modelId="{2531B148-A9CC-4C12-92C3-2B912D45F01A}" type="pres">
      <dgm:prSet presAssocID="{17783CBB-41C4-483A-95C1-07CADA6147C6}" presName="horz1" presStyleCnt="0"/>
      <dgm:spPr/>
    </dgm:pt>
    <dgm:pt modelId="{AED0DC58-9E35-4F8B-89C3-72B84531DF5C}" type="pres">
      <dgm:prSet presAssocID="{17783CBB-41C4-483A-95C1-07CADA6147C6}" presName="tx1" presStyleLbl="revTx" presStyleIdx="7" presStyleCnt="8"/>
      <dgm:spPr/>
      <dgm:t>
        <a:bodyPr/>
        <a:lstStyle/>
        <a:p>
          <a:endParaRPr lang="pt-BR"/>
        </a:p>
      </dgm:t>
    </dgm:pt>
    <dgm:pt modelId="{A39BCFBD-C1AA-434D-B993-83B3ECDF0A8F}" type="pres">
      <dgm:prSet presAssocID="{17783CBB-41C4-483A-95C1-07CADA6147C6}" presName="vert1" presStyleCnt="0"/>
      <dgm:spPr/>
    </dgm:pt>
  </dgm:ptLst>
  <dgm:cxnLst>
    <dgm:cxn modelId="{BBC2F421-F8AF-4F1D-80C0-67FCBCDF3127}" type="presOf" srcId="{363C9EE3-173D-4FFC-821E-CAEF632AE904}" destId="{25728EBB-91E4-4CEA-BB88-4313AC36E82B}" srcOrd="0" destOrd="0" presId="urn:microsoft.com/office/officeart/2008/layout/LinedList"/>
    <dgm:cxn modelId="{F545219C-5315-4806-93EB-A0586D9B9101}" type="presOf" srcId="{17783CBB-41C4-483A-95C1-07CADA6147C6}" destId="{AED0DC58-9E35-4F8B-89C3-72B84531DF5C}" srcOrd="0" destOrd="0" presId="urn:microsoft.com/office/officeart/2008/layout/LinedList"/>
    <dgm:cxn modelId="{424C4061-8E25-41D6-B53B-0E584A5D11A4}" type="presOf" srcId="{422AD23C-E298-452D-8709-198FEC480DD7}" destId="{2208067D-65D1-4D75-8938-349E81A4DEE1}" srcOrd="0" destOrd="0" presId="urn:microsoft.com/office/officeart/2008/layout/LinedList"/>
    <dgm:cxn modelId="{DD75C63F-BB0B-4355-921B-619B12FFA2B8}" type="presOf" srcId="{A7605468-1B2D-4FD8-8D88-67C1C48D408E}" destId="{D2B810BA-9EB4-4A64-A9F2-3BEC5FE9E34C}" srcOrd="0" destOrd="0" presId="urn:microsoft.com/office/officeart/2008/layout/LinedList"/>
    <dgm:cxn modelId="{94E4BA51-D211-4ABA-8FCB-41576C661BA8}" srcId="{34F971E9-FB77-4943-B8EA-7382FC5B24C9}" destId="{17783CBB-41C4-483A-95C1-07CADA6147C6}" srcOrd="7" destOrd="0" parTransId="{E2686626-4B4D-42B2-8549-173CC89B0D42}" sibTransId="{B752798F-93A6-4B41-BF47-A95AA2513423}"/>
    <dgm:cxn modelId="{4F2B6CFE-1F4C-4166-8AFF-729F4CB5E61A}" type="presOf" srcId="{19DCDB42-D121-401F-9ADC-C425F355C540}" destId="{86EC4642-A8AF-4D03-B01E-D6D5524F9632}" srcOrd="0" destOrd="0" presId="urn:microsoft.com/office/officeart/2008/layout/LinedList"/>
    <dgm:cxn modelId="{364F5212-1A74-4FC6-AEB4-BA37EF2FF3EF}" srcId="{34F971E9-FB77-4943-B8EA-7382FC5B24C9}" destId="{4CC921B6-73EC-46ED-8914-F39EBEA445E9}" srcOrd="0" destOrd="0" parTransId="{37A0B549-1D02-4D3A-84BE-038394690B7B}" sibTransId="{B73E68BD-BF24-4296-8030-61204F501D21}"/>
    <dgm:cxn modelId="{A1DB07AA-0385-43EB-BE84-8587ED8239BC}" srcId="{34F971E9-FB77-4943-B8EA-7382FC5B24C9}" destId="{C1814356-26AF-46C3-A891-8D4D04E81547}" srcOrd="2" destOrd="0" parTransId="{ABD7A2EE-EC24-44D4-876B-047024645641}" sibTransId="{33088136-848F-4B6F-B63A-5CA4F09B6BF2}"/>
    <dgm:cxn modelId="{E41E6770-7ECF-4224-A3A7-E3681C7121AD}" type="presOf" srcId="{34F971E9-FB77-4943-B8EA-7382FC5B24C9}" destId="{ECDD22E1-79B6-4F1E-AA31-AF0FC3CF8DF6}" srcOrd="0" destOrd="0" presId="urn:microsoft.com/office/officeart/2008/layout/LinedList"/>
    <dgm:cxn modelId="{891EE3CA-1E2B-4126-85BE-E65AA5224F2C}" srcId="{34F971E9-FB77-4943-B8EA-7382FC5B24C9}" destId="{363C9EE3-173D-4FFC-821E-CAEF632AE904}" srcOrd="1" destOrd="0" parTransId="{0BDC9C15-20D1-4AEE-A13E-70CCDA3D1F41}" sibTransId="{8B0DA64C-FE9D-4571-88A3-8AE2C52DB43D}"/>
    <dgm:cxn modelId="{9FBA0CF8-4C45-429C-A1EB-C019C8D97662}" srcId="{34F971E9-FB77-4943-B8EA-7382FC5B24C9}" destId="{A7605468-1B2D-4FD8-8D88-67C1C48D408E}" srcOrd="5" destOrd="0" parTransId="{28D4703E-FCE1-471A-BEE2-6D08C159AC1B}" sibTransId="{B2076227-5647-4FFA-8F6C-3BB4B355FB1B}"/>
    <dgm:cxn modelId="{8BB54EE0-A1E0-4561-BC9B-CA313742D57A}" type="presOf" srcId="{4CC921B6-73EC-46ED-8914-F39EBEA445E9}" destId="{67ECB02F-6FDC-4ED4-8D0C-B6336CA843AC}" srcOrd="0" destOrd="0" presId="urn:microsoft.com/office/officeart/2008/layout/LinedList"/>
    <dgm:cxn modelId="{8AED197E-A59E-4807-A444-25D91D71F113}" srcId="{34F971E9-FB77-4943-B8EA-7382FC5B24C9}" destId="{F0E5A212-9F80-4510-B9EC-F3E3464E3411}" srcOrd="4" destOrd="0" parTransId="{6EAE0715-47EA-446F-89BF-6BECA97FDB87}" sibTransId="{67E20C11-4D70-498C-B520-145029F70C1F}"/>
    <dgm:cxn modelId="{A0663718-8818-4D7C-B149-06B11EB8EC12}" srcId="{34F971E9-FB77-4943-B8EA-7382FC5B24C9}" destId="{19DCDB42-D121-401F-9ADC-C425F355C540}" srcOrd="6" destOrd="0" parTransId="{1E99F3E8-CC01-4855-94F5-2046D3F939BA}" sibTransId="{B7E5DBED-A614-42E8-BB3D-C7C8525BA9FC}"/>
    <dgm:cxn modelId="{F9AACF38-C4C7-4ED1-BDEC-4B2E773F9E14}" type="presOf" srcId="{C1814356-26AF-46C3-A891-8D4D04E81547}" destId="{EF3D2066-B1F9-44FA-99F0-1F068C35A712}" srcOrd="0" destOrd="0" presId="urn:microsoft.com/office/officeart/2008/layout/LinedList"/>
    <dgm:cxn modelId="{B731992C-BD4B-4A19-A617-23D750732BA5}" srcId="{34F971E9-FB77-4943-B8EA-7382FC5B24C9}" destId="{422AD23C-E298-452D-8709-198FEC480DD7}" srcOrd="3" destOrd="0" parTransId="{BA53E232-A843-46DC-9ECB-67900E3346C6}" sibTransId="{DB6F9E9A-B7E7-46A0-A439-FBD0AD1656EF}"/>
    <dgm:cxn modelId="{39B8C010-61CC-4883-BB8D-722D98599FA9}" type="presOf" srcId="{F0E5A212-9F80-4510-B9EC-F3E3464E3411}" destId="{9D1A72D2-1EB1-4D9F-B1E5-58A3A067F2FB}" srcOrd="0" destOrd="0" presId="urn:microsoft.com/office/officeart/2008/layout/LinedList"/>
    <dgm:cxn modelId="{9C4E552F-B72A-4586-91F2-BB54195ACC5F}" type="presParOf" srcId="{ECDD22E1-79B6-4F1E-AA31-AF0FC3CF8DF6}" destId="{93C30FC4-BEAA-487E-A4E0-5E689D5E5FC0}" srcOrd="0" destOrd="0" presId="urn:microsoft.com/office/officeart/2008/layout/LinedList"/>
    <dgm:cxn modelId="{123AFF44-C72C-4E23-8DC2-E450F07522EF}" type="presParOf" srcId="{ECDD22E1-79B6-4F1E-AA31-AF0FC3CF8DF6}" destId="{647629CC-E964-48A1-B139-1FC804DBAA52}" srcOrd="1" destOrd="0" presId="urn:microsoft.com/office/officeart/2008/layout/LinedList"/>
    <dgm:cxn modelId="{93408BC0-C62F-44DE-9A39-72A18ED43A64}" type="presParOf" srcId="{647629CC-E964-48A1-B139-1FC804DBAA52}" destId="{67ECB02F-6FDC-4ED4-8D0C-B6336CA843AC}" srcOrd="0" destOrd="0" presId="urn:microsoft.com/office/officeart/2008/layout/LinedList"/>
    <dgm:cxn modelId="{9D905425-C223-4592-A0E2-67529F2CA035}" type="presParOf" srcId="{647629CC-E964-48A1-B139-1FC804DBAA52}" destId="{DEE4A3A7-5CC3-4073-A927-E2D2F6C4EA70}" srcOrd="1" destOrd="0" presId="urn:microsoft.com/office/officeart/2008/layout/LinedList"/>
    <dgm:cxn modelId="{364372D7-2509-4246-A0EB-4FAB28EEBCE6}" type="presParOf" srcId="{ECDD22E1-79B6-4F1E-AA31-AF0FC3CF8DF6}" destId="{5CF17629-530F-4A9C-A3C7-7522AEC3889B}" srcOrd="2" destOrd="0" presId="urn:microsoft.com/office/officeart/2008/layout/LinedList"/>
    <dgm:cxn modelId="{44A3C742-1D6C-4735-9331-8F8397AE6B9B}" type="presParOf" srcId="{ECDD22E1-79B6-4F1E-AA31-AF0FC3CF8DF6}" destId="{02DB38F9-D3D7-4439-82E4-5FD96E086273}" srcOrd="3" destOrd="0" presId="urn:microsoft.com/office/officeart/2008/layout/LinedList"/>
    <dgm:cxn modelId="{F011ABE5-149C-48D5-B262-C8C437E31718}" type="presParOf" srcId="{02DB38F9-D3D7-4439-82E4-5FD96E086273}" destId="{25728EBB-91E4-4CEA-BB88-4313AC36E82B}" srcOrd="0" destOrd="0" presId="urn:microsoft.com/office/officeart/2008/layout/LinedList"/>
    <dgm:cxn modelId="{64940747-EF83-44D1-9461-BCCCC990E56E}" type="presParOf" srcId="{02DB38F9-D3D7-4439-82E4-5FD96E086273}" destId="{D857F0B1-A365-445E-8CC3-DBEE6046437B}" srcOrd="1" destOrd="0" presId="urn:microsoft.com/office/officeart/2008/layout/LinedList"/>
    <dgm:cxn modelId="{E78F5873-A10B-4641-9C6B-C4E21557C0E0}" type="presParOf" srcId="{ECDD22E1-79B6-4F1E-AA31-AF0FC3CF8DF6}" destId="{60066AAE-C7E3-4163-ABB3-4911BEC49E65}" srcOrd="4" destOrd="0" presId="urn:microsoft.com/office/officeart/2008/layout/LinedList"/>
    <dgm:cxn modelId="{82EB2CDE-EEF8-4F50-A0F6-77D31D3364C8}" type="presParOf" srcId="{ECDD22E1-79B6-4F1E-AA31-AF0FC3CF8DF6}" destId="{BD898A55-14E4-4624-ACAA-03D414F762B1}" srcOrd="5" destOrd="0" presId="urn:microsoft.com/office/officeart/2008/layout/LinedList"/>
    <dgm:cxn modelId="{DD18C37C-B756-4280-982F-0DE590ED2A74}" type="presParOf" srcId="{BD898A55-14E4-4624-ACAA-03D414F762B1}" destId="{EF3D2066-B1F9-44FA-99F0-1F068C35A712}" srcOrd="0" destOrd="0" presId="urn:microsoft.com/office/officeart/2008/layout/LinedList"/>
    <dgm:cxn modelId="{DB3DD274-5D87-4CA7-9FE3-B7D68E20668A}" type="presParOf" srcId="{BD898A55-14E4-4624-ACAA-03D414F762B1}" destId="{8CBCBA38-EB91-4F05-8770-F36FD8BC0D73}" srcOrd="1" destOrd="0" presId="urn:microsoft.com/office/officeart/2008/layout/LinedList"/>
    <dgm:cxn modelId="{CBB8A383-E847-4578-976C-146B002EF72A}" type="presParOf" srcId="{ECDD22E1-79B6-4F1E-AA31-AF0FC3CF8DF6}" destId="{908D72BF-7FCA-4477-B240-BF4044EAE13B}" srcOrd="6" destOrd="0" presId="urn:microsoft.com/office/officeart/2008/layout/LinedList"/>
    <dgm:cxn modelId="{A7E0A1E9-94D6-42F1-82CF-C8084C644BDF}" type="presParOf" srcId="{ECDD22E1-79B6-4F1E-AA31-AF0FC3CF8DF6}" destId="{FC9C7B55-09FF-4B17-A718-7B045F115CE0}" srcOrd="7" destOrd="0" presId="urn:microsoft.com/office/officeart/2008/layout/LinedList"/>
    <dgm:cxn modelId="{E46264F0-B659-4641-A379-24BB95E50140}" type="presParOf" srcId="{FC9C7B55-09FF-4B17-A718-7B045F115CE0}" destId="{2208067D-65D1-4D75-8938-349E81A4DEE1}" srcOrd="0" destOrd="0" presId="urn:microsoft.com/office/officeart/2008/layout/LinedList"/>
    <dgm:cxn modelId="{DEADAB45-AF91-4418-BA66-EDC67985AF29}" type="presParOf" srcId="{FC9C7B55-09FF-4B17-A718-7B045F115CE0}" destId="{4741EE23-44DC-40FA-BBF5-ED3781326910}" srcOrd="1" destOrd="0" presId="urn:microsoft.com/office/officeart/2008/layout/LinedList"/>
    <dgm:cxn modelId="{2F31E4DD-AECA-438D-A2A1-855FE8B96324}" type="presParOf" srcId="{ECDD22E1-79B6-4F1E-AA31-AF0FC3CF8DF6}" destId="{5D52C8A7-426E-4C1F-9043-B1585E4BFF8D}" srcOrd="8" destOrd="0" presId="urn:microsoft.com/office/officeart/2008/layout/LinedList"/>
    <dgm:cxn modelId="{D398C53F-04BF-4632-B721-8A1B4610AC32}" type="presParOf" srcId="{ECDD22E1-79B6-4F1E-AA31-AF0FC3CF8DF6}" destId="{1353F3C5-F610-4708-A59F-092CE8992C7F}" srcOrd="9" destOrd="0" presId="urn:microsoft.com/office/officeart/2008/layout/LinedList"/>
    <dgm:cxn modelId="{655DA926-6168-469A-AE24-58D285AFEBDC}" type="presParOf" srcId="{1353F3C5-F610-4708-A59F-092CE8992C7F}" destId="{9D1A72D2-1EB1-4D9F-B1E5-58A3A067F2FB}" srcOrd="0" destOrd="0" presId="urn:microsoft.com/office/officeart/2008/layout/LinedList"/>
    <dgm:cxn modelId="{74443ABE-CD37-47B6-BF49-7E856BA99937}" type="presParOf" srcId="{1353F3C5-F610-4708-A59F-092CE8992C7F}" destId="{1AB7246E-687A-497F-A00A-52EFDE0369CA}" srcOrd="1" destOrd="0" presId="urn:microsoft.com/office/officeart/2008/layout/LinedList"/>
    <dgm:cxn modelId="{5E8443D4-577B-4317-BE28-6F8D7C4E4DB4}" type="presParOf" srcId="{ECDD22E1-79B6-4F1E-AA31-AF0FC3CF8DF6}" destId="{E4DEC8D1-772C-47E6-8AE8-7C53A451B1F3}" srcOrd="10" destOrd="0" presId="urn:microsoft.com/office/officeart/2008/layout/LinedList"/>
    <dgm:cxn modelId="{5CE525FE-1F4A-4EF2-8A78-981FA95FDA38}" type="presParOf" srcId="{ECDD22E1-79B6-4F1E-AA31-AF0FC3CF8DF6}" destId="{0E71A071-9044-4D55-B4E3-7295EFCB82C0}" srcOrd="11" destOrd="0" presId="urn:microsoft.com/office/officeart/2008/layout/LinedList"/>
    <dgm:cxn modelId="{6B16F27E-DAFD-4993-BA8E-9E675D74C41E}" type="presParOf" srcId="{0E71A071-9044-4D55-B4E3-7295EFCB82C0}" destId="{D2B810BA-9EB4-4A64-A9F2-3BEC5FE9E34C}" srcOrd="0" destOrd="0" presId="urn:microsoft.com/office/officeart/2008/layout/LinedList"/>
    <dgm:cxn modelId="{6D2C976C-B668-42CE-B05D-D50C5EB134B4}" type="presParOf" srcId="{0E71A071-9044-4D55-B4E3-7295EFCB82C0}" destId="{78E17BEE-1F7F-405F-AB06-FEBAE02CDEFC}" srcOrd="1" destOrd="0" presId="urn:microsoft.com/office/officeart/2008/layout/LinedList"/>
    <dgm:cxn modelId="{304BD8A6-3579-4527-BAC2-B8EEA0DFD6EB}" type="presParOf" srcId="{ECDD22E1-79B6-4F1E-AA31-AF0FC3CF8DF6}" destId="{F2A9B144-9355-4682-A0C9-DC0DB681FB80}" srcOrd="12" destOrd="0" presId="urn:microsoft.com/office/officeart/2008/layout/LinedList"/>
    <dgm:cxn modelId="{963ACFFD-BE17-4DC8-88E9-8749D8DC0C39}" type="presParOf" srcId="{ECDD22E1-79B6-4F1E-AA31-AF0FC3CF8DF6}" destId="{1A260F4F-4AAB-4079-988C-0F2345329838}" srcOrd="13" destOrd="0" presId="urn:microsoft.com/office/officeart/2008/layout/LinedList"/>
    <dgm:cxn modelId="{BA62B469-A399-413D-A1E2-AA0C177C46E5}" type="presParOf" srcId="{1A260F4F-4AAB-4079-988C-0F2345329838}" destId="{86EC4642-A8AF-4D03-B01E-D6D5524F9632}" srcOrd="0" destOrd="0" presId="urn:microsoft.com/office/officeart/2008/layout/LinedList"/>
    <dgm:cxn modelId="{E2E61E34-E872-483B-8C3E-6B9A82B4794E}" type="presParOf" srcId="{1A260F4F-4AAB-4079-988C-0F2345329838}" destId="{F545869A-AAEC-4226-807C-B3412E59D13E}" srcOrd="1" destOrd="0" presId="urn:microsoft.com/office/officeart/2008/layout/LinedList"/>
    <dgm:cxn modelId="{4114ADFB-D96F-4659-98A1-5EE50FA8275E}" type="presParOf" srcId="{ECDD22E1-79B6-4F1E-AA31-AF0FC3CF8DF6}" destId="{8C596D55-FE95-4947-B9DC-DEEB9BC08A9F}" srcOrd="14" destOrd="0" presId="urn:microsoft.com/office/officeart/2008/layout/LinedList"/>
    <dgm:cxn modelId="{8A7BE8FC-54A2-4E02-BE21-BB5CDE78FFC6}" type="presParOf" srcId="{ECDD22E1-79B6-4F1E-AA31-AF0FC3CF8DF6}" destId="{2531B148-A9CC-4C12-92C3-2B912D45F01A}" srcOrd="15" destOrd="0" presId="urn:microsoft.com/office/officeart/2008/layout/LinedList"/>
    <dgm:cxn modelId="{35072E85-F4B3-4224-94AE-53715E318D1D}" type="presParOf" srcId="{2531B148-A9CC-4C12-92C3-2B912D45F01A}" destId="{AED0DC58-9E35-4F8B-89C3-72B84531DF5C}" srcOrd="0" destOrd="0" presId="urn:microsoft.com/office/officeart/2008/layout/LinedList"/>
    <dgm:cxn modelId="{6169CC72-6A5D-466C-8713-2268ED1FAC07}" type="presParOf" srcId="{2531B148-A9CC-4C12-92C3-2B912D45F01A}" destId="{A39BCFBD-C1AA-434D-B993-83B3ECDF0A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EFED0E-77A0-4B66-9000-252A633055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410CA56A-7D6B-4264-A569-A8A98EEBD395}">
      <dgm:prSet phldrT="[Texto]"/>
      <dgm:spPr/>
      <dgm:t>
        <a:bodyPr/>
        <a:lstStyle/>
        <a:p>
          <a:r>
            <a:rPr lang="pt-BR" dirty="0" smtClean="0"/>
            <a:t>Sala de espera:</a:t>
          </a:r>
          <a:endParaRPr lang="pt-BR" dirty="0"/>
        </a:p>
      </dgm:t>
    </dgm:pt>
    <dgm:pt modelId="{4D146183-D878-4C4A-8F5B-1BE3744600E1}" type="parTrans" cxnId="{BA3C0E94-3C32-48C6-8BB2-F76D6CB99D3E}">
      <dgm:prSet/>
      <dgm:spPr/>
      <dgm:t>
        <a:bodyPr/>
        <a:lstStyle/>
        <a:p>
          <a:endParaRPr lang="pt-BR"/>
        </a:p>
      </dgm:t>
    </dgm:pt>
    <dgm:pt modelId="{978C0BA7-3397-406A-919E-C18D6153B495}" type="sibTrans" cxnId="{BA3C0E94-3C32-48C6-8BB2-F76D6CB99D3E}">
      <dgm:prSet/>
      <dgm:spPr/>
      <dgm:t>
        <a:bodyPr/>
        <a:lstStyle/>
        <a:p>
          <a:endParaRPr lang="pt-BR"/>
        </a:p>
      </dgm:t>
    </dgm:pt>
    <dgm:pt modelId="{140FB84D-6039-4BEE-AF0A-4A5B005C6271}">
      <dgm:prSet/>
      <dgm:spPr/>
      <dgm:t>
        <a:bodyPr/>
        <a:lstStyle/>
        <a:p>
          <a:r>
            <a:rPr lang="pt-BR" dirty="0" smtClean="0"/>
            <a:t>Apresentação vídeo com imagens ilustrativas no monitor;</a:t>
          </a:r>
          <a:endParaRPr lang="pt-BR" dirty="0"/>
        </a:p>
      </dgm:t>
    </dgm:pt>
    <dgm:pt modelId="{5E486F2A-9733-4DFD-8DE2-F92CCB749E3E}" type="parTrans" cxnId="{07BA929A-AFA9-4916-AC4D-70F292174D17}">
      <dgm:prSet/>
      <dgm:spPr/>
      <dgm:t>
        <a:bodyPr/>
        <a:lstStyle/>
        <a:p>
          <a:endParaRPr lang="pt-BR"/>
        </a:p>
      </dgm:t>
    </dgm:pt>
    <dgm:pt modelId="{7B4F3C35-DF9D-4BE1-9ECA-D4B6CB885626}" type="sibTrans" cxnId="{07BA929A-AFA9-4916-AC4D-70F292174D17}">
      <dgm:prSet/>
      <dgm:spPr/>
      <dgm:t>
        <a:bodyPr/>
        <a:lstStyle/>
        <a:p>
          <a:endParaRPr lang="pt-BR"/>
        </a:p>
      </dgm:t>
    </dgm:pt>
    <dgm:pt modelId="{4A7B0367-6949-4904-8AB9-5786A1178373}">
      <dgm:prSet/>
      <dgm:spPr/>
      <dgm:t>
        <a:bodyPr/>
        <a:lstStyle/>
        <a:p>
          <a:endParaRPr lang="pt-BR" dirty="0"/>
        </a:p>
      </dgm:t>
    </dgm:pt>
    <dgm:pt modelId="{FEF2825E-98E6-41A5-BFF8-36C9F47C5F93}" type="parTrans" cxnId="{614AD2C6-7631-4A83-B8DF-34C18197FC2D}">
      <dgm:prSet/>
      <dgm:spPr/>
      <dgm:t>
        <a:bodyPr/>
        <a:lstStyle/>
        <a:p>
          <a:endParaRPr lang="pt-BR"/>
        </a:p>
      </dgm:t>
    </dgm:pt>
    <dgm:pt modelId="{4DAD6196-3228-4AE7-9BD5-AC1849BAD962}" type="sibTrans" cxnId="{614AD2C6-7631-4A83-B8DF-34C18197FC2D}">
      <dgm:prSet/>
      <dgm:spPr/>
      <dgm:t>
        <a:bodyPr/>
        <a:lstStyle/>
        <a:p>
          <a:endParaRPr lang="pt-BR"/>
        </a:p>
      </dgm:t>
    </dgm:pt>
    <dgm:pt modelId="{24A126B3-D756-46B3-8232-5B0663ECB93B}">
      <dgm:prSet/>
      <dgm:spPr/>
      <dgm:t>
        <a:bodyPr/>
        <a:lstStyle/>
        <a:p>
          <a:r>
            <a:rPr lang="pt-BR" dirty="0" smtClean="0"/>
            <a:t>Ação dos ACS dentro do serviço e na comunidade;</a:t>
          </a:r>
        </a:p>
      </dgm:t>
    </dgm:pt>
    <dgm:pt modelId="{094586F0-F35A-4018-B702-5413588AACD2}" type="parTrans" cxnId="{BC5F7962-A951-4512-8429-4A474814D33F}">
      <dgm:prSet/>
      <dgm:spPr/>
      <dgm:t>
        <a:bodyPr/>
        <a:lstStyle/>
        <a:p>
          <a:endParaRPr lang="pt-BR"/>
        </a:p>
      </dgm:t>
    </dgm:pt>
    <dgm:pt modelId="{A5F3947E-E69C-4187-B836-6927919088F2}" type="sibTrans" cxnId="{BC5F7962-A951-4512-8429-4A474814D33F}">
      <dgm:prSet/>
      <dgm:spPr/>
      <dgm:t>
        <a:bodyPr/>
        <a:lstStyle/>
        <a:p>
          <a:endParaRPr lang="pt-BR"/>
        </a:p>
      </dgm:t>
    </dgm:pt>
    <dgm:pt modelId="{68E2DB1A-1B2F-4272-9280-6DB6FDF22100}">
      <dgm:prSet/>
      <dgm:spPr/>
      <dgm:t>
        <a:bodyPr/>
        <a:lstStyle/>
        <a:p>
          <a:endParaRPr lang="pt-BR" dirty="0" smtClean="0"/>
        </a:p>
      </dgm:t>
    </dgm:pt>
    <dgm:pt modelId="{7978FBC8-2A5E-4D43-816A-18C2DE9C36DB}" type="parTrans" cxnId="{B5C32EC6-4981-4215-B90C-0231093C8D49}">
      <dgm:prSet/>
      <dgm:spPr/>
      <dgm:t>
        <a:bodyPr/>
        <a:lstStyle/>
        <a:p>
          <a:endParaRPr lang="pt-BR"/>
        </a:p>
      </dgm:t>
    </dgm:pt>
    <dgm:pt modelId="{39815EEA-62F8-4FA7-9D8F-BC0D4F5E45FA}" type="sibTrans" cxnId="{B5C32EC6-4981-4215-B90C-0231093C8D49}">
      <dgm:prSet/>
      <dgm:spPr/>
      <dgm:t>
        <a:bodyPr/>
        <a:lstStyle/>
        <a:p>
          <a:endParaRPr lang="pt-BR"/>
        </a:p>
      </dgm:t>
    </dgm:pt>
    <dgm:pt modelId="{BDFB46D7-63A8-4475-951A-F5B392F02395}">
      <dgm:prSet/>
      <dgm:spPr/>
      <dgm:t>
        <a:bodyPr/>
        <a:lstStyle/>
        <a:p>
          <a:r>
            <a:rPr lang="pt-BR" dirty="0" smtClean="0"/>
            <a:t>Elaboração de vídeo informativo com os profissionais da unidade.</a:t>
          </a:r>
          <a:endParaRPr lang="pt-BR" dirty="0"/>
        </a:p>
      </dgm:t>
    </dgm:pt>
    <dgm:pt modelId="{AA8947D2-9BF3-48C1-8DAE-4C1037B5E3F3}" type="parTrans" cxnId="{A2703811-0A34-4F02-ADBD-3F61D1A47A79}">
      <dgm:prSet/>
      <dgm:spPr/>
      <dgm:t>
        <a:bodyPr/>
        <a:lstStyle/>
        <a:p>
          <a:endParaRPr lang="pt-BR"/>
        </a:p>
      </dgm:t>
    </dgm:pt>
    <dgm:pt modelId="{3EBF759E-B87A-41C7-9DF8-769CE6EF9C6E}" type="sibTrans" cxnId="{A2703811-0A34-4F02-ADBD-3F61D1A47A79}">
      <dgm:prSet/>
      <dgm:spPr/>
      <dgm:t>
        <a:bodyPr/>
        <a:lstStyle/>
        <a:p>
          <a:endParaRPr lang="pt-BR"/>
        </a:p>
      </dgm:t>
    </dgm:pt>
    <dgm:pt modelId="{8CD681EA-0889-4ED1-847F-21374CB28DEE}" type="pres">
      <dgm:prSet presAssocID="{7FEFED0E-77A0-4B66-9000-252A63305535}" presName="linear" presStyleCnt="0">
        <dgm:presLayoutVars>
          <dgm:animLvl val="lvl"/>
          <dgm:resizeHandles val="exact"/>
        </dgm:presLayoutVars>
      </dgm:prSet>
      <dgm:spPr/>
      <dgm:t>
        <a:bodyPr/>
        <a:lstStyle/>
        <a:p>
          <a:endParaRPr lang="pt-BR"/>
        </a:p>
      </dgm:t>
    </dgm:pt>
    <dgm:pt modelId="{370CB89C-2865-40D6-A45C-ECFE8A5F2BDB}" type="pres">
      <dgm:prSet presAssocID="{410CA56A-7D6B-4264-A569-A8A98EEBD395}" presName="parentText" presStyleLbl="node1" presStyleIdx="0" presStyleCnt="3">
        <dgm:presLayoutVars>
          <dgm:chMax val="0"/>
          <dgm:bulletEnabled val="1"/>
        </dgm:presLayoutVars>
      </dgm:prSet>
      <dgm:spPr/>
      <dgm:t>
        <a:bodyPr/>
        <a:lstStyle/>
        <a:p>
          <a:endParaRPr lang="pt-BR"/>
        </a:p>
      </dgm:t>
    </dgm:pt>
    <dgm:pt modelId="{E5CCFD15-F859-46B9-8777-D1FAEFDAE4BD}" type="pres">
      <dgm:prSet presAssocID="{410CA56A-7D6B-4264-A569-A8A98EEBD395}" presName="childText" presStyleLbl="revTx" presStyleIdx="0" presStyleCnt="2">
        <dgm:presLayoutVars>
          <dgm:bulletEnabled val="1"/>
        </dgm:presLayoutVars>
      </dgm:prSet>
      <dgm:spPr/>
      <dgm:t>
        <a:bodyPr/>
        <a:lstStyle/>
        <a:p>
          <a:endParaRPr lang="pt-BR"/>
        </a:p>
      </dgm:t>
    </dgm:pt>
    <dgm:pt modelId="{88BC5ECB-D684-4A14-ACEA-52D11C9C4075}" type="pres">
      <dgm:prSet presAssocID="{24A126B3-D756-46B3-8232-5B0663ECB93B}" presName="parentText" presStyleLbl="node1" presStyleIdx="1" presStyleCnt="3">
        <dgm:presLayoutVars>
          <dgm:chMax val="0"/>
          <dgm:bulletEnabled val="1"/>
        </dgm:presLayoutVars>
      </dgm:prSet>
      <dgm:spPr/>
      <dgm:t>
        <a:bodyPr/>
        <a:lstStyle/>
        <a:p>
          <a:endParaRPr lang="pt-BR"/>
        </a:p>
      </dgm:t>
    </dgm:pt>
    <dgm:pt modelId="{EDF157C1-BCF2-4868-865D-FF61A05797EB}" type="pres">
      <dgm:prSet presAssocID="{24A126B3-D756-46B3-8232-5B0663ECB93B}" presName="childText" presStyleLbl="revTx" presStyleIdx="1" presStyleCnt="2">
        <dgm:presLayoutVars>
          <dgm:bulletEnabled val="1"/>
        </dgm:presLayoutVars>
      </dgm:prSet>
      <dgm:spPr/>
      <dgm:t>
        <a:bodyPr/>
        <a:lstStyle/>
        <a:p>
          <a:endParaRPr lang="pt-BR"/>
        </a:p>
      </dgm:t>
    </dgm:pt>
    <dgm:pt modelId="{F62C19A8-71AF-4A25-9753-A530DB04F5B7}" type="pres">
      <dgm:prSet presAssocID="{BDFB46D7-63A8-4475-951A-F5B392F02395}" presName="parentText" presStyleLbl="node1" presStyleIdx="2" presStyleCnt="3">
        <dgm:presLayoutVars>
          <dgm:chMax val="0"/>
          <dgm:bulletEnabled val="1"/>
        </dgm:presLayoutVars>
      </dgm:prSet>
      <dgm:spPr/>
      <dgm:t>
        <a:bodyPr/>
        <a:lstStyle/>
        <a:p>
          <a:endParaRPr lang="pt-BR"/>
        </a:p>
      </dgm:t>
    </dgm:pt>
  </dgm:ptLst>
  <dgm:cxnLst>
    <dgm:cxn modelId="{A2703811-0A34-4F02-ADBD-3F61D1A47A79}" srcId="{7FEFED0E-77A0-4B66-9000-252A63305535}" destId="{BDFB46D7-63A8-4475-951A-F5B392F02395}" srcOrd="2" destOrd="0" parTransId="{AA8947D2-9BF3-48C1-8DAE-4C1037B5E3F3}" sibTransId="{3EBF759E-B87A-41C7-9DF8-769CE6EF9C6E}"/>
    <dgm:cxn modelId="{D66D3CEE-C404-45C9-92FF-A88524EAA72D}" type="presOf" srcId="{410CA56A-7D6B-4264-A569-A8A98EEBD395}" destId="{370CB89C-2865-40D6-A45C-ECFE8A5F2BDB}" srcOrd="0" destOrd="0" presId="urn:microsoft.com/office/officeart/2005/8/layout/vList2"/>
    <dgm:cxn modelId="{F4C1F6B8-2F7A-4F78-AD4B-8AC0AF28791E}" type="presOf" srcId="{4A7B0367-6949-4904-8AB9-5786A1178373}" destId="{E5CCFD15-F859-46B9-8777-D1FAEFDAE4BD}" srcOrd="0" destOrd="1" presId="urn:microsoft.com/office/officeart/2005/8/layout/vList2"/>
    <dgm:cxn modelId="{BC5F7962-A951-4512-8429-4A474814D33F}" srcId="{7FEFED0E-77A0-4B66-9000-252A63305535}" destId="{24A126B3-D756-46B3-8232-5B0663ECB93B}" srcOrd="1" destOrd="0" parTransId="{094586F0-F35A-4018-B702-5413588AACD2}" sibTransId="{A5F3947E-E69C-4187-B836-6927919088F2}"/>
    <dgm:cxn modelId="{F61A065E-99BF-4BF4-9F87-356AA02467B7}" type="presOf" srcId="{BDFB46D7-63A8-4475-951A-F5B392F02395}" destId="{F62C19A8-71AF-4A25-9753-A530DB04F5B7}" srcOrd="0" destOrd="0" presId="urn:microsoft.com/office/officeart/2005/8/layout/vList2"/>
    <dgm:cxn modelId="{A7D8DE55-128D-49A6-9C15-79E320FF00B5}" type="presOf" srcId="{24A126B3-D756-46B3-8232-5B0663ECB93B}" destId="{88BC5ECB-D684-4A14-ACEA-52D11C9C4075}" srcOrd="0" destOrd="0" presId="urn:microsoft.com/office/officeart/2005/8/layout/vList2"/>
    <dgm:cxn modelId="{614AD2C6-7631-4A83-B8DF-34C18197FC2D}" srcId="{410CA56A-7D6B-4264-A569-A8A98EEBD395}" destId="{4A7B0367-6949-4904-8AB9-5786A1178373}" srcOrd="1" destOrd="0" parTransId="{FEF2825E-98E6-41A5-BFF8-36C9F47C5F93}" sibTransId="{4DAD6196-3228-4AE7-9BD5-AC1849BAD962}"/>
    <dgm:cxn modelId="{4436FEB5-3A88-4E6E-9112-565E854A9B65}" type="presOf" srcId="{68E2DB1A-1B2F-4272-9280-6DB6FDF22100}" destId="{EDF157C1-BCF2-4868-865D-FF61A05797EB}" srcOrd="0" destOrd="0" presId="urn:microsoft.com/office/officeart/2005/8/layout/vList2"/>
    <dgm:cxn modelId="{BA3C0E94-3C32-48C6-8BB2-F76D6CB99D3E}" srcId="{7FEFED0E-77A0-4B66-9000-252A63305535}" destId="{410CA56A-7D6B-4264-A569-A8A98EEBD395}" srcOrd="0" destOrd="0" parTransId="{4D146183-D878-4C4A-8F5B-1BE3744600E1}" sibTransId="{978C0BA7-3397-406A-919E-C18D6153B495}"/>
    <dgm:cxn modelId="{07BA929A-AFA9-4916-AC4D-70F292174D17}" srcId="{410CA56A-7D6B-4264-A569-A8A98EEBD395}" destId="{140FB84D-6039-4BEE-AF0A-4A5B005C6271}" srcOrd="0" destOrd="0" parTransId="{5E486F2A-9733-4DFD-8DE2-F92CCB749E3E}" sibTransId="{7B4F3C35-DF9D-4BE1-9ECA-D4B6CB885626}"/>
    <dgm:cxn modelId="{E77D1EF1-A9BC-40B7-B786-EC2F5FCA2CD7}" type="presOf" srcId="{7FEFED0E-77A0-4B66-9000-252A63305535}" destId="{8CD681EA-0889-4ED1-847F-21374CB28DEE}" srcOrd="0" destOrd="0" presId="urn:microsoft.com/office/officeart/2005/8/layout/vList2"/>
    <dgm:cxn modelId="{EE5E9337-94EF-41BB-960E-AC7BA8F6F56E}" type="presOf" srcId="{140FB84D-6039-4BEE-AF0A-4A5B005C6271}" destId="{E5CCFD15-F859-46B9-8777-D1FAEFDAE4BD}" srcOrd="0" destOrd="0" presId="urn:microsoft.com/office/officeart/2005/8/layout/vList2"/>
    <dgm:cxn modelId="{B5C32EC6-4981-4215-B90C-0231093C8D49}" srcId="{24A126B3-D756-46B3-8232-5B0663ECB93B}" destId="{68E2DB1A-1B2F-4272-9280-6DB6FDF22100}" srcOrd="0" destOrd="0" parTransId="{7978FBC8-2A5E-4D43-816A-18C2DE9C36DB}" sibTransId="{39815EEA-62F8-4FA7-9D8F-BC0D4F5E45FA}"/>
    <dgm:cxn modelId="{8D9FD734-173A-415A-BAB9-A7177B87474E}" type="presParOf" srcId="{8CD681EA-0889-4ED1-847F-21374CB28DEE}" destId="{370CB89C-2865-40D6-A45C-ECFE8A5F2BDB}" srcOrd="0" destOrd="0" presId="urn:microsoft.com/office/officeart/2005/8/layout/vList2"/>
    <dgm:cxn modelId="{8F134241-E4EA-4D58-BE82-F249BB1BDF52}" type="presParOf" srcId="{8CD681EA-0889-4ED1-847F-21374CB28DEE}" destId="{E5CCFD15-F859-46B9-8777-D1FAEFDAE4BD}" srcOrd="1" destOrd="0" presId="urn:microsoft.com/office/officeart/2005/8/layout/vList2"/>
    <dgm:cxn modelId="{1DA79150-50CB-48CD-A3C6-59AA297E05DC}" type="presParOf" srcId="{8CD681EA-0889-4ED1-847F-21374CB28DEE}" destId="{88BC5ECB-D684-4A14-ACEA-52D11C9C4075}" srcOrd="2" destOrd="0" presId="urn:microsoft.com/office/officeart/2005/8/layout/vList2"/>
    <dgm:cxn modelId="{0FED44D4-6E64-4C94-8D0E-571B84AC7540}" type="presParOf" srcId="{8CD681EA-0889-4ED1-847F-21374CB28DEE}" destId="{EDF157C1-BCF2-4868-865D-FF61A05797EB}" srcOrd="3" destOrd="0" presId="urn:microsoft.com/office/officeart/2005/8/layout/vList2"/>
    <dgm:cxn modelId="{0348EAEE-D7BA-48D7-9031-889F121BA8D3}" type="presParOf" srcId="{8CD681EA-0889-4ED1-847F-21374CB28DEE}" destId="{F62C19A8-71AF-4A25-9753-A530DB04F5B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2000" b="1" dirty="0">
              <a:solidFill>
                <a:schemeClr val="tx1"/>
              </a:solidFill>
              <a:latin typeface="Abadi Extra Light" panose="020B0604020202020204" pitchFamily="34" charset="0"/>
            </a:rPr>
            <a:t>26 de janeiro de 2020</a:t>
          </a: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3D546857-BAE5-4CB2-A172-B4F865427C90}">
      <dgm:prSet phldrT="[Texto]" custT="1"/>
      <dgm:spPr/>
      <dgm:t>
        <a:bodyPr/>
        <a:lstStyle/>
        <a:p>
          <a:pPr algn="ctr"/>
          <a:r>
            <a:rPr lang="pt-BR" sz="2000" b="1" dirty="0">
              <a:solidFill>
                <a:schemeClr val="tx1"/>
              </a:solidFill>
              <a:latin typeface="Abadi Extra Light" panose="020B0604020202020204" pitchFamily="34" charset="0"/>
            </a:rPr>
            <a:t>30</a:t>
          </a:r>
          <a:r>
            <a:rPr lang="pt-BR" sz="2000" b="1" baseline="0" dirty="0">
              <a:solidFill>
                <a:schemeClr val="tx1"/>
              </a:solidFill>
              <a:latin typeface="Abadi Extra Light" panose="020B0604020202020204" pitchFamily="34" charset="0"/>
            </a:rPr>
            <a:t> de janeiro de 2020</a:t>
          </a:r>
          <a:endParaRPr lang="pt-BR" sz="2000" b="1" dirty="0">
            <a:solidFill>
              <a:schemeClr val="tx1"/>
            </a:solidFill>
            <a:latin typeface="Abadi Extra Light" panose="020B0604020202020204" pitchFamily="34" charset="0"/>
          </a:endParaRPr>
        </a:p>
      </dgm:t>
    </dgm:pt>
    <dgm:pt modelId="{D14F9833-081A-4A5C-B13C-47169878E693}" type="parTrans" cxnId="{4D935379-E650-4B35-8761-F01BCC74D1F7}">
      <dgm:prSet/>
      <dgm:spPr/>
      <dgm:t>
        <a:bodyPr/>
        <a:lstStyle/>
        <a:p>
          <a:endParaRPr lang="pt-BR" sz="2000" b="1">
            <a:latin typeface="Abadi Extra Light" panose="020B0604020202020204" pitchFamily="34" charset="0"/>
          </a:endParaRPr>
        </a:p>
      </dgm:t>
    </dgm:pt>
    <dgm:pt modelId="{35A9A24F-33AE-4F26-9930-5F296EC8CC83}" type="sibTrans" cxnId="{4D935379-E650-4B35-8761-F01BCC74D1F7}">
      <dgm:prSet/>
      <dgm:spPr/>
      <dgm:t>
        <a:bodyPr/>
        <a:lstStyle/>
        <a:p>
          <a:endParaRPr lang="pt-BR" sz="2000" b="1">
            <a:latin typeface="Abadi Extra Light" panose="020B0604020202020204" pitchFamily="34" charset="0"/>
          </a:endParaRPr>
        </a:p>
      </dgm:t>
    </dgm:pt>
    <dgm:pt modelId="{623D474B-16B6-4C6F-93AD-77E8A55BB58E}">
      <dgm:prSet phldrT="[Texto]" custT="1"/>
      <dgm:spPr/>
      <dgm:t>
        <a:bodyPr/>
        <a:lstStyle/>
        <a:p>
          <a:r>
            <a:rPr lang="pt-BR" sz="2000" b="1" dirty="0">
              <a:solidFill>
                <a:schemeClr val="tx1"/>
              </a:solidFill>
              <a:latin typeface="Abadi Extra Light" panose="020B0604020202020204" pitchFamily="34" charset="0"/>
            </a:rPr>
            <a:t>11 de fevereiro de 2020</a:t>
          </a: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2000" b="1" dirty="0">
              <a:solidFill>
                <a:schemeClr val="tx1"/>
              </a:solidFill>
              <a:latin typeface="Abadi Extra Light" panose="020B0604020202020204" pitchFamily="34" charset="0"/>
            </a:rPr>
            <a:t>13 de fevereiro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0759324A-61E9-403D-B5B9-15340F17117D}">
      <dgm:prSet custT="1"/>
      <dgm:spPr/>
      <dgm:t>
        <a:bodyPr/>
        <a:lstStyle/>
        <a:p>
          <a:r>
            <a:rPr lang="pt-BR" sz="2000" b="1" dirty="0">
              <a:solidFill>
                <a:schemeClr val="tx1"/>
              </a:solidFill>
              <a:latin typeface="Abadi Extra Light" panose="020B0604020202020204" pitchFamily="34" charset="0"/>
            </a:rPr>
            <a:t>24 de fevereiro de 2020</a:t>
          </a: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0DA6B78E-5418-404A-8A2B-3BEA13B7DEBD}">
      <dgm:prSet custT="1"/>
      <dgm:spPr/>
      <dgm:t>
        <a:bodyPr/>
        <a:lstStyle/>
        <a:p>
          <a:r>
            <a:rPr lang="pt-BR" sz="2000" b="1" dirty="0">
              <a:solidFill>
                <a:schemeClr val="tx1"/>
              </a:solidFill>
              <a:latin typeface="Abadi Extra Light" panose="020B0604020202020204" pitchFamily="34" charset="0"/>
            </a:rPr>
            <a:t>25 de fevereiro de 2020</a:t>
          </a:r>
        </a:p>
      </dgm:t>
    </dgm:pt>
    <dgm:pt modelId="{D7C32C3F-BEE0-4F2D-B739-2D6EA2802AA4}" type="parTrans" cxnId="{71AA4BF4-B974-4AC8-8A17-6837809818CF}">
      <dgm:prSet/>
      <dgm:spPr/>
      <dgm:t>
        <a:bodyPr/>
        <a:lstStyle/>
        <a:p>
          <a:endParaRPr lang="pt-BR" sz="2000" b="1">
            <a:latin typeface="Abadi Extra Light" panose="020B0604020202020204" pitchFamily="34" charset="0"/>
          </a:endParaRPr>
        </a:p>
      </dgm:t>
    </dgm:pt>
    <dgm:pt modelId="{1C75BC37-F1F4-4B0E-BC5F-D5AEF2C259C1}" type="sibTrans" cxnId="{71AA4BF4-B974-4AC8-8A17-6837809818CF}">
      <dgm:prSet/>
      <dgm:spPr/>
      <dgm:t>
        <a:bodyPr/>
        <a:lstStyle/>
        <a:p>
          <a:endParaRPr lang="pt-BR" sz="2000" b="1">
            <a:latin typeface="Abadi Extra Light" panose="020B0604020202020204" pitchFamily="34" charset="0"/>
          </a:endParaRP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72225466-19D0-4B84-8E3C-C49AA8576992}" type="pres">
      <dgm:prSet presAssocID="{3D546857-BAE5-4CB2-A172-B4F865427C90}" presName="parTxOnly" presStyleLbl="node1" presStyleIdx="1" presStyleCnt="6">
        <dgm:presLayoutVars>
          <dgm:bulletEnabled val="1"/>
        </dgm:presLayoutVars>
      </dgm:prSet>
      <dgm:spPr/>
      <dgm:t>
        <a:bodyPr/>
        <a:lstStyle/>
        <a:p>
          <a:endParaRPr lang="pt-BR"/>
        </a:p>
      </dgm:t>
    </dgm:pt>
    <dgm:pt modelId="{361C4FC7-60F6-452F-BFF2-46C115C5DB78}" type="pres">
      <dgm:prSet presAssocID="{35A9A24F-33AE-4F26-9930-5F296EC8CC83}" presName="parSpace" presStyleCnt="0"/>
      <dgm:spPr/>
    </dgm:pt>
    <dgm:pt modelId="{4730E9D2-1EA9-466E-BA3F-F4C869BF9328}" type="pres">
      <dgm:prSet presAssocID="{623D474B-16B6-4C6F-93AD-77E8A55BB58E}" presName="parTxOnly" presStyleLbl="node1" presStyleIdx="2"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3"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4"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D5D88175-01A1-4D19-9D56-731E07F80982}" type="pres">
      <dgm:prSet presAssocID="{0DA6B78E-5418-404A-8A2B-3BEA13B7DEBD}"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0"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4" destOrd="0" parTransId="{19541DFD-A391-4442-96CA-1B72035F7D54}" sibTransId="{A07AEEB9-2BDE-4B99-AB14-84B064C5C4D0}"/>
    <dgm:cxn modelId="{969FEB0D-76A7-4DE0-A6F2-61526DC6B9D2}" srcId="{65C7408A-EB83-4223-A0B1-A6A30D5EA4C3}" destId="{BF0A532D-3A62-4073-9131-162F5186868A}" srcOrd="3" destOrd="0" parTransId="{361529CA-3A33-47E9-9A7F-68B79503E36F}" sibTransId="{4B5B67DD-6DB9-422C-8E9F-D03577A39801}"/>
    <dgm:cxn modelId="{4D935379-E650-4B35-8761-F01BCC74D1F7}" srcId="{65C7408A-EB83-4223-A0B1-A6A30D5EA4C3}" destId="{3D546857-BAE5-4CB2-A172-B4F865427C90}" srcOrd="1" destOrd="0" parTransId="{D14F9833-081A-4A5C-B13C-47169878E693}" sibTransId="{35A9A24F-33AE-4F26-9930-5F296EC8CC83}"/>
    <dgm:cxn modelId="{9199D227-8362-487E-9A51-177B2821E0AD}" srcId="{65C7408A-EB83-4223-A0B1-A6A30D5EA4C3}" destId="{623D474B-16B6-4C6F-93AD-77E8A55BB58E}" srcOrd="2" destOrd="0" parTransId="{FE84DDB6-1032-460A-A207-145D3372E8EB}" sibTransId="{1D8858D3-9447-4BE5-A06E-F8D224A4165F}"/>
    <dgm:cxn modelId="{3D330231-950D-4651-BA90-B5B81DA4FD70}" type="presOf" srcId="{0DA6B78E-5418-404A-8A2B-3BEA13B7DEBD}" destId="{D5D88175-01A1-4D19-9D56-731E07F80982}" srcOrd="0" destOrd="0" presId="urn:microsoft.com/office/officeart/2005/8/layout/hChevron3"/>
    <dgm:cxn modelId="{AA71969C-25F8-44CF-B0CD-89BB166DA883}" type="presOf" srcId="{623D474B-16B6-4C6F-93AD-77E8A55BB58E}" destId="{4730E9D2-1EA9-466E-BA3F-F4C869BF9328}" srcOrd="0" destOrd="0" presId="urn:microsoft.com/office/officeart/2005/8/layout/hChevron3"/>
    <dgm:cxn modelId="{11DEFBA6-8650-42CF-BA5C-0012D757A715}" type="presOf" srcId="{8B35DA89-0980-47A1-9957-6EA82F715B3D}" destId="{644D1A4D-CA5E-4F40-BA3C-8B69D05A8572}" srcOrd="0" destOrd="0" presId="urn:microsoft.com/office/officeart/2005/8/layout/hChevron3"/>
    <dgm:cxn modelId="{508722F1-618B-4392-8E81-67E4CD8C07D0}" type="presOf" srcId="{3D546857-BAE5-4CB2-A172-B4F865427C90}" destId="{72225466-19D0-4B84-8E3C-C49AA8576992}"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71AA4BF4-B974-4AC8-8A17-6837809818CF}" srcId="{65C7408A-EB83-4223-A0B1-A6A30D5EA4C3}" destId="{0DA6B78E-5418-404A-8A2B-3BEA13B7DEBD}" srcOrd="5" destOrd="0" parTransId="{D7C32C3F-BEE0-4F2D-B739-2D6EA2802AA4}" sibTransId="{1C75BC37-F1F4-4B0E-BC5F-D5AEF2C259C1}"/>
    <dgm:cxn modelId="{BD05F6AE-E094-4710-B031-3A29613F7A8D}" type="presParOf" srcId="{699CE409-4DB4-4F92-8365-6ED4956B1BAE}" destId="{644D1A4D-CA5E-4F40-BA3C-8B69D05A8572}" srcOrd="0" destOrd="0" presId="urn:microsoft.com/office/officeart/2005/8/layout/hChevron3"/>
    <dgm:cxn modelId="{DDE44D8A-26D6-48DC-8281-E43072487A34}" type="presParOf" srcId="{699CE409-4DB4-4F92-8365-6ED4956B1BAE}" destId="{AFBC4EE1-B013-4AE0-8F8C-9C9CD03788DC}" srcOrd="1" destOrd="0" presId="urn:microsoft.com/office/officeart/2005/8/layout/hChevron3"/>
    <dgm:cxn modelId="{1ED3D823-F64C-4BC1-951A-5A0979773DF2}" type="presParOf" srcId="{699CE409-4DB4-4F92-8365-6ED4956B1BAE}" destId="{72225466-19D0-4B84-8E3C-C49AA8576992}" srcOrd="2" destOrd="0" presId="urn:microsoft.com/office/officeart/2005/8/layout/hChevron3"/>
    <dgm:cxn modelId="{BE61516D-CDA2-4245-AC52-9932185534B0}" type="presParOf" srcId="{699CE409-4DB4-4F92-8365-6ED4956B1BAE}" destId="{361C4FC7-60F6-452F-BFF2-46C115C5DB78}" srcOrd="3" destOrd="0" presId="urn:microsoft.com/office/officeart/2005/8/layout/hChevron3"/>
    <dgm:cxn modelId="{154D0321-4760-49BC-AD14-834F5611EE21}" type="presParOf" srcId="{699CE409-4DB4-4F92-8365-6ED4956B1BAE}" destId="{4730E9D2-1EA9-466E-BA3F-F4C869BF9328}" srcOrd="4" destOrd="0" presId="urn:microsoft.com/office/officeart/2005/8/layout/hChevron3"/>
    <dgm:cxn modelId="{1D06F82D-CBB6-49ED-B597-2B6526B0FED0}" type="presParOf" srcId="{699CE409-4DB4-4F92-8365-6ED4956B1BAE}" destId="{13E635C2-07F7-4DCC-8BA8-5BC78D0430B4}" srcOrd="5" destOrd="0" presId="urn:microsoft.com/office/officeart/2005/8/layout/hChevron3"/>
    <dgm:cxn modelId="{9C38527B-D0F3-4A7A-A0C6-94862B21ABE1}" type="presParOf" srcId="{699CE409-4DB4-4F92-8365-6ED4956B1BAE}" destId="{03A9A7D1-6FFA-4E2B-ABA6-D779BA9977F2}" srcOrd="6" destOrd="0" presId="urn:microsoft.com/office/officeart/2005/8/layout/hChevron3"/>
    <dgm:cxn modelId="{5FA502B1-F215-4F4B-976E-3EC17F402067}" type="presParOf" srcId="{699CE409-4DB4-4F92-8365-6ED4956B1BAE}" destId="{2E242C6B-F2C1-44E8-8959-2438075EB8F5}" srcOrd="7" destOrd="0" presId="urn:microsoft.com/office/officeart/2005/8/layout/hChevron3"/>
    <dgm:cxn modelId="{1AADF684-4B0E-4829-A2D3-34F58BE4BF3C}" type="presParOf" srcId="{699CE409-4DB4-4F92-8365-6ED4956B1BAE}" destId="{379BDC70-71EB-4DC8-810D-47B7A92C5F36}" srcOrd="8" destOrd="0" presId="urn:microsoft.com/office/officeart/2005/8/layout/hChevron3"/>
    <dgm:cxn modelId="{433D0847-7717-40EA-BDB7-6EE884FF02D2}" type="presParOf" srcId="{699CE409-4DB4-4F92-8365-6ED4956B1BAE}" destId="{FC31F7FD-0FB0-42DE-AE3D-35D20A396772}" srcOrd="9" destOrd="0" presId="urn:microsoft.com/office/officeart/2005/8/layout/hChevron3"/>
    <dgm:cxn modelId="{0CBB71B5-2ED0-4FCE-9611-D08DB596E756}" type="presParOf" srcId="{699CE409-4DB4-4F92-8365-6ED4956B1BAE}" destId="{D5D88175-01A1-4D19-9D56-731E07F80982}"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2000" b="1" dirty="0">
              <a:solidFill>
                <a:schemeClr val="tx1"/>
              </a:solidFill>
              <a:latin typeface="Abadi Extra Light" panose="020B0604020202020204" pitchFamily="34" charset="0"/>
            </a:rPr>
            <a:t>28 de fevereiro de 2020</a:t>
          </a: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623D474B-16B6-4C6F-93AD-77E8A55BB58E}">
      <dgm:prSet phldrT="[Texto]" custT="1"/>
      <dgm:spPr/>
      <dgm:t>
        <a:bodyPr/>
        <a:lstStyle/>
        <a:p>
          <a:r>
            <a:rPr lang="pt-BR" sz="2000" b="1" dirty="0">
              <a:solidFill>
                <a:schemeClr val="tx1"/>
              </a:solidFill>
              <a:latin typeface="Abadi Extra Light" panose="020B0604020202020204" pitchFamily="34" charset="0"/>
            </a:rPr>
            <a:t>05 de março de 2020</a:t>
          </a: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2000" b="1" dirty="0">
              <a:solidFill>
                <a:schemeClr val="tx1"/>
              </a:solidFill>
              <a:latin typeface="Abadi Extra Light" panose="020B0604020202020204" pitchFamily="34" charset="0"/>
            </a:rPr>
            <a:t>09 de março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0759324A-61E9-403D-B5B9-15340F17117D}">
      <dgm:prSet custT="1"/>
      <dgm:spPr/>
      <dgm:t>
        <a:bodyPr/>
        <a:lstStyle/>
        <a:p>
          <a:r>
            <a:rPr lang="pt-BR" sz="2000" b="1" dirty="0">
              <a:solidFill>
                <a:schemeClr val="tx1"/>
              </a:solidFill>
              <a:latin typeface="Abadi Extra Light" panose="020B0604020202020204" pitchFamily="34" charset="0"/>
            </a:rPr>
            <a:t>10 de março de 2020</a:t>
          </a: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0DA6B78E-5418-404A-8A2B-3BEA13B7DEBD}">
      <dgm:prSet custT="1"/>
      <dgm:spPr/>
      <dgm:t>
        <a:bodyPr/>
        <a:lstStyle/>
        <a:p>
          <a:r>
            <a:rPr lang="pt-BR" sz="2000" b="1" dirty="0">
              <a:solidFill>
                <a:schemeClr val="tx1"/>
              </a:solidFill>
              <a:latin typeface="Abadi Extra Light" panose="020B0604020202020204" pitchFamily="34" charset="0"/>
            </a:rPr>
            <a:t>11 de março de 2020</a:t>
          </a:r>
        </a:p>
      </dgm:t>
    </dgm:pt>
    <dgm:pt modelId="{D7C32C3F-BEE0-4F2D-B739-2D6EA2802AA4}" type="parTrans" cxnId="{71AA4BF4-B974-4AC8-8A17-6837809818CF}">
      <dgm:prSet/>
      <dgm:spPr/>
      <dgm:t>
        <a:bodyPr/>
        <a:lstStyle/>
        <a:p>
          <a:endParaRPr lang="pt-BR" sz="2000" b="1">
            <a:latin typeface="Abadi Extra Light" panose="020B0604020202020204" pitchFamily="34" charset="0"/>
          </a:endParaRPr>
        </a:p>
      </dgm:t>
    </dgm:pt>
    <dgm:pt modelId="{1C75BC37-F1F4-4B0E-BC5F-D5AEF2C259C1}" type="sibTrans" cxnId="{71AA4BF4-B974-4AC8-8A17-6837809818CF}">
      <dgm:prSet/>
      <dgm:spPr/>
      <dgm:t>
        <a:bodyPr/>
        <a:lstStyle/>
        <a:p>
          <a:endParaRPr lang="pt-BR" sz="2000" b="1">
            <a:latin typeface="Abadi Extra Light" panose="020B0604020202020204" pitchFamily="34" charset="0"/>
          </a:endParaRPr>
        </a:p>
      </dgm:t>
    </dgm:pt>
    <dgm:pt modelId="{4575BD7E-13B8-46F6-9B06-8A0BF2E92174}">
      <dgm:prSet/>
      <dgm:spPr/>
      <dgm:t>
        <a:bodyPr/>
        <a:lstStyle/>
        <a:p>
          <a:r>
            <a:rPr lang="pt-BR" b="1" dirty="0">
              <a:solidFill>
                <a:schemeClr val="tx1"/>
              </a:solidFill>
              <a:latin typeface="Abadi Extra Light" panose="020B0604020202020204" pitchFamily="34" charset="0"/>
            </a:rPr>
            <a:t>12 de março de 2020</a:t>
          </a:r>
          <a:endParaRPr lang="pt-BR" dirty="0"/>
        </a:p>
      </dgm:t>
    </dgm:pt>
    <dgm:pt modelId="{70CFBAB0-1760-43A6-A5AD-331A1ACA3CD6}" type="parTrans" cxnId="{94CA5351-207C-4350-88A5-D6DC0BDEEAB0}">
      <dgm:prSet/>
      <dgm:spPr/>
      <dgm:t>
        <a:bodyPr/>
        <a:lstStyle/>
        <a:p>
          <a:endParaRPr lang="pt-BR"/>
        </a:p>
      </dgm:t>
    </dgm:pt>
    <dgm:pt modelId="{CCEFBCE7-2097-499D-BC0B-288F6AF687C6}" type="sibTrans" cxnId="{94CA5351-207C-4350-88A5-D6DC0BDEEAB0}">
      <dgm:prSet/>
      <dgm:spPr/>
      <dgm:t>
        <a:bodyPr/>
        <a:lstStyle/>
        <a:p>
          <a:endParaRPr lang="pt-B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4730E9D2-1EA9-466E-BA3F-F4C869BF9328}" type="pres">
      <dgm:prSet presAssocID="{623D474B-16B6-4C6F-93AD-77E8A55BB58E}" presName="parTxOnly" presStyleLbl="node1" presStyleIdx="1"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2"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3"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D5D88175-01A1-4D19-9D56-731E07F80982}" type="pres">
      <dgm:prSet presAssocID="{0DA6B78E-5418-404A-8A2B-3BEA13B7DEBD}" presName="parTxOnly" presStyleLbl="node1" presStyleIdx="4" presStyleCnt="6">
        <dgm:presLayoutVars>
          <dgm:bulletEnabled val="1"/>
        </dgm:presLayoutVars>
      </dgm:prSet>
      <dgm:spPr/>
      <dgm:t>
        <a:bodyPr/>
        <a:lstStyle/>
        <a:p>
          <a:endParaRPr lang="pt-BR"/>
        </a:p>
      </dgm:t>
    </dgm:pt>
    <dgm:pt modelId="{51956975-7C03-4FC0-A40D-A953B938D8D0}" type="pres">
      <dgm:prSet presAssocID="{1C75BC37-F1F4-4B0E-BC5F-D5AEF2C259C1}" presName="parSpace" presStyleCnt="0"/>
      <dgm:spPr/>
    </dgm:pt>
    <dgm:pt modelId="{F22CDF26-B072-44A5-88BB-7488FBE7F46E}" type="pres">
      <dgm:prSet presAssocID="{4575BD7E-13B8-46F6-9B06-8A0BF2E92174}"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0"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3" destOrd="0" parTransId="{19541DFD-A391-4442-96CA-1B72035F7D54}" sibTransId="{A07AEEB9-2BDE-4B99-AB14-84B064C5C4D0}"/>
    <dgm:cxn modelId="{969FEB0D-76A7-4DE0-A6F2-61526DC6B9D2}" srcId="{65C7408A-EB83-4223-A0B1-A6A30D5EA4C3}" destId="{BF0A532D-3A62-4073-9131-162F5186868A}" srcOrd="2" destOrd="0" parTransId="{361529CA-3A33-47E9-9A7F-68B79503E36F}" sibTransId="{4B5B67DD-6DB9-422C-8E9F-D03577A39801}"/>
    <dgm:cxn modelId="{94CA5351-207C-4350-88A5-D6DC0BDEEAB0}" srcId="{65C7408A-EB83-4223-A0B1-A6A30D5EA4C3}" destId="{4575BD7E-13B8-46F6-9B06-8A0BF2E92174}" srcOrd="5" destOrd="0" parTransId="{70CFBAB0-1760-43A6-A5AD-331A1ACA3CD6}" sibTransId="{CCEFBCE7-2097-499D-BC0B-288F6AF687C6}"/>
    <dgm:cxn modelId="{9199D227-8362-487E-9A51-177B2821E0AD}" srcId="{65C7408A-EB83-4223-A0B1-A6A30D5EA4C3}" destId="{623D474B-16B6-4C6F-93AD-77E8A55BB58E}" srcOrd="1" destOrd="0" parTransId="{FE84DDB6-1032-460A-A207-145D3372E8EB}" sibTransId="{1D8858D3-9447-4BE5-A06E-F8D224A4165F}"/>
    <dgm:cxn modelId="{3D330231-950D-4651-BA90-B5B81DA4FD70}" type="presOf" srcId="{0DA6B78E-5418-404A-8A2B-3BEA13B7DEBD}" destId="{D5D88175-01A1-4D19-9D56-731E07F80982}" srcOrd="0" destOrd="0" presId="urn:microsoft.com/office/officeart/2005/8/layout/hChevron3"/>
    <dgm:cxn modelId="{AA71969C-25F8-44CF-B0CD-89BB166DA883}" type="presOf" srcId="{623D474B-16B6-4C6F-93AD-77E8A55BB58E}" destId="{4730E9D2-1EA9-466E-BA3F-F4C869BF9328}" srcOrd="0" destOrd="0" presId="urn:microsoft.com/office/officeart/2005/8/layout/hChevron3"/>
    <dgm:cxn modelId="{11DEFBA6-8650-42CF-BA5C-0012D757A715}" type="presOf" srcId="{8B35DA89-0980-47A1-9957-6EA82F715B3D}" destId="{644D1A4D-CA5E-4F40-BA3C-8B69D05A8572}"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11726DEF-F5FD-4C17-9E93-FC2ED587A322}" type="presOf" srcId="{4575BD7E-13B8-46F6-9B06-8A0BF2E92174}" destId="{F22CDF26-B072-44A5-88BB-7488FBE7F46E}" srcOrd="0" destOrd="0" presId="urn:microsoft.com/office/officeart/2005/8/layout/hChevron3"/>
    <dgm:cxn modelId="{71AA4BF4-B974-4AC8-8A17-6837809818CF}" srcId="{65C7408A-EB83-4223-A0B1-A6A30D5EA4C3}" destId="{0DA6B78E-5418-404A-8A2B-3BEA13B7DEBD}" srcOrd="4" destOrd="0" parTransId="{D7C32C3F-BEE0-4F2D-B739-2D6EA2802AA4}" sibTransId="{1C75BC37-F1F4-4B0E-BC5F-D5AEF2C259C1}"/>
    <dgm:cxn modelId="{BD05F6AE-E094-4710-B031-3A29613F7A8D}" type="presParOf" srcId="{699CE409-4DB4-4F92-8365-6ED4956B1BAE}" destId="{644D1A4D-CA5E-4F40-BA3C-8B69D05A8572}" srcOrd="0" destOrd="0" presId="urn:microsoft.com/office/officeart/2005/8/layout/hChevron3"/>
    <dgm:cxn modelId="{DDE44D8A-26D6-48DC-8281-E43072487A34}" type="presParOf" srcId="{699CE409-4DB4-4F92-8365-6ED4956B1BAE}" destId="{AFBC4EE1-B013-4AE0-8F8C-9C9CD03788DC}" srcOrd="1" destOrd="0" presId="urn:microsoft.com/office/officeart/2005/8/layout/hChevron3"/>
    <dgm:cxn modelId="{154D0321-4760-49BC-AD14-834F5611EE21}" type="presParOf" srcId="{699CE409-4DB4-4F92-8365-6ED4956B1BAE}" destId="{4730E9D2-1EA9-466E-BA3F-F4C869BF9328}" srcOrd="2" destOrd="0" presId="urn:microsoft.com/office/officeart/2005/8/layout/hChevron3"/>
    <dgm:cxn modelId="{1D06F82D-CBB6-49ED-B597-2B6526B0FED0}" type="presParOf" srcId="{699CE409-4DB4-4F92-8365-6ED4956B1BAE}" destId="{13E635C2-07F7-4DCC-8BA8-5BC78D0430B4}" srcOrd="3" destOrd="0" presId="urn:microsoft.com/office/officeart/2005/8/layout/hChevron3"/>
    <dgm:cxn modelId="{9C38527B-D0F3-4A7A-A0C6-94862B21ABE1}" type="presParOf" srcId="{699CE409-4DB4-4F92-8365-6ED4956B1BAE}" destId="{03A9A7D1-6FFA-4E2B-ABA6-D779BA9977F2}" srcOrd="4" destOrd="0" presId="urn:microsoft.com/office/officeart/2005/8/layout/hChevron3"/>
    <dgm:cxn modelId="{5FA502B1-F215-4F4B-976E-3EC17F402067}" type="presParOf" srcId="{699CE409-4DB4-4F92-8365-6ED4956B1BAE}" destId="{2E242C6B-F2C1-44E8-8959-2438075EB8F5}" srcOrd="5" destOrd="0" presId="urn:microsoft.com/office/officeart/2005/8/layout/hChevron3"/>
    <dgm:cxn modelId="{1AADF684-4B0E-4829-A2D3-34F58BE4BF3C}" type="presParOf" srcId="{699CE409-4DB4-4F92-8365-6ED4956B1BAE}" destId="{379BDC70-71EB-4DC8-810D-47B7A92C5F36}" srcOrd="6" destOrd="0" presId="urn:microsoft.com/office/officeart/2005/8/layout/hChevron3"/>
    <dgm:cxn modelId="{433D0847-7717-40EA-BDB7-6EE884FF02D2}" type="presParOf" srcId="{699CE409-4DB4-4F92-8365-6ED4956B1BAE}" destId="{FC31F7FD-0FB0-42DE-AE3D-35D20A396772}" srcOrd="7" destOrd="0" presId="urn:microsoft.com/office/officeart/2005/8/layout/hChevron3"/>
    <dgm:cxn modelId="{0CBB71B5-2ED0-4FCE-9611-D08DB596E756}" type="presParOf" srcId="{699CE409-4DB4-4F92-8365-6ED4956B1BAE}" destId="{D5D88175-01A1-4D19-9D56-731E07F80982}" srcOrd="8" destOrd="0" presId="urn:microsoft.com/office/officeart/2005/8/layout/hChevron3"/>
    <dgm:cxn modelId="{D395249C-139B-4813-A16E-44EB14CF24FC}" type="presParOf" srcId="{699CE409-4DB4-4F92-8365-6ED4956B1BAE}" destId="{51956975-7C03-4FC0-A40D-A953B938D8D0}" srcOrd="9" destOrd="0" presId="urn:microsoft.com/office/officeart/2005/8/layout/hChevron3"/>
    <dgm:cxn modelId="{480CA10C-25F1-46F0-9A16-0EC88FCF8D1C}" type="presParOf" srcId="{699CE409-4DB4-4F92-8365-6ED4956B1BAE}" destId="{F22CDF26-B072-44A5-88BB-7488FBE7F46E}"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2000" b="1" dirty="0">
              <a:solidFill>
                <a:schemeClr val="tx1"/>
              </a:solidFill>
              <a:latin typeface="Abadi Extra Light" panose="020B0604020202020204" pitchFamily="34" charset="0"/>
            </a:rPr>
            <a:t>17 de março de 2020</a:t>
          </a: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623D474B-16B6-4C6F-93AD-77E8A55BB58E}">
      <dgm:prSet phldrT="[Texto]" custT="1"/>
      <dgm:spPr/>
      <dgm:t>
        <a:bodyPr/>
        <a:lstStyle/>
        <a:p>
          <a:r>
            <a:rPr lang="pt-BR" sz="2000" b="1" dirty="0">
              <a:solidFill>
                <a:schemeClr val="tx1"/>
              </a:solidFill>
              <a:latin typeface="Abadi Extra Light" panose="020B0604020202020204" pitchFamily="34" charset="0"/>
            </a:rPr>
            <a:t>20 de março de 2020</a:t>
          </a: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2000" b="1" dirty="0">
              <a:solidFill>
                <a:schemeClr val="tx1"/>
              </a:solidFill>
              <a:latin typeface="Abadi Extra Light" panose="020B0604020202020204" pitchFamily="34" charset="0"/>
            </a:rPr>
            <a:t>22 de março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0759324A-61E9-403D-B5B9-15340F17117D}">
      <dgm:prSet custT="1"/>
      <dgm:spPr/>
      <dgm:t>
        <a:bodyPr/>
        <a:lstStyle/>
        <a:p>
          <a:r>
            <a:rPr lang="pt-BR" sz="2000" b="1" dirty="0">
              <a:solidFill>
                <a:schemeClr val="tx1"/>
              </a:solidFill>
              <a:latin typeface="Abadi Extra Light" panose="020B0604020202020204" pitchFamily="34" charset="0"/>
            </a:rPr>
            <a:t>24 de março de 2020</a:t>
          </a: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0DA6B78E-5418-404A-8A2B-3BEA13B7DEBD}">
      <dgm:prSet custT="1"/>
      <dgm:spPr/>
      <dgm:t>
        <a:bodyPr/>
        <a:lstStyle/>
        <a:p>
          <a:r>
            <a:rPr lang="pt-BR" sz="2000" b="1" dirty="0">
              <a:solidFill>
                <a:schemeClr val="tx1"/>
              </a:solidFill>
              <a:latin typeface="Abadi Extra Light" panose="020B0604020202020204" pitchFamily="34" charset="0"/>
            </a:rPr>
            <a:t>26 de março de 2020</a:t>
          </a:r>
        </a:p>
      </dgm:t>
    </dgm:pt>
    <dgm:pt modelId="{D7C32C3F-BEE0-4F2D-B739-2D6EA2802AA4}" type="parTrans" cxnId="{71AA4BF4-B974-4AC8-8A17-6837809818CF}">
      <dgm:prSet/>
      <dgm:spPr/>
      <dgm:t>
        <a:bodyPr/>
        <a:lstStyle/>
        <a:p>
          <a:endParaRPr lang="pt-BR" sz="2000" b="1">
            <a:latin typeface="Abadi Extra Light" panose="020B0604020202020204" pitchFamily="34" charset="0"/>
          </a:endParaRPr>
        </a:p>
      </dgm:t>
    </dgm:pt>
    <dgm:pt modelId="{1C75BC37-F1F4-4B0E-BC5F-D5AEF2C259C1}" type="sibTrans" cxnId="{71AA4BF4-B974-4AC8-8A17-6837809818CF}">
      <dgm:prSet/>
      <dgm:spPr/>
      <dgm:t>
        <a:bodyPr/>
        <a:lstStyle/>
        <a:p>
          <a:endParaRPr lang="pt-BR" sz="2000" b="1">
            <a:latin typeface="Abadi Extra Light" panose="020B0604020202020204" pitchFamily="34" charset="0"/>
          </a:endParaRPr>
        </a:p>
      </dgm:t>
    </dgm:pt>
    <dgm:pt modelId="{17D62993-934D-4017-960A-BB466F869B6A}">
      <dgm:prSet custT="1"/>
      <dgm:spPr/>
      <dgm:t>
        <a:bodyPr/>
        <a:lstStyle/>
        <a:p>
          <a:r>
            <a:rPr lang="pt-BR" sz="2000" b="1" dirty="0" smtClean="0">
              <a:solidFill>
                <a:schemeClr val="tx1"/>
              </a:solidFill>
              <a:latin typeface="Abadi Extra Light" panose="020B0604020202020204" pitchFamily="34" charset="0"/>
            </a:rPr>
            <a:t>27 de março de 2020</a:t>
          </a:r>
          <a:endParaRPr lang="pt-BR" sz="2000" b="1" dirty="0">
            <a:solidFill>
              <a:schemeClr val="tx1"/>
            </a:solidFill>
            <a:latin typeface="Abadi Extra Light" panose="020B0604020202020204" pitchFamily="34" charset="0"/>
          </a:endParaRPr>
        </a:p>
      </dgm:t>
    </dgm:pt>
    <dgm:pt modelId="{7A68D2C8-D04E-45FF-8E6B-3AF4C5FD1836}" type="parTrans" cxnId="{8AF97CF9-B517-46F2-8F8B-A59F93472CC8}">
      <dgm:prSet/>
      <dgm:spPr/>
      <dgm:t>
        <a:bodyPr/>
        <a:lstStyle/>
        <a:p>
          <a:endParaRPr lang="pt-BR"/>
        </a:p>
      </dgm:t>
    </dgm:pt>
    <dgm:pt modelId="{2584EA0B-A33B-4678-8B5B-BDEF8DB8C3A9}" type="sibTrans" cxnId="{8AF97CF9-B517-46F2-8F8B-A59F93472CC8}">
      <dgm:prSet/>
      <dgm:spPr/>
      <dgm:t>
        <a:bodyPr/>
        <a:lstStyle/>
        <a:p>
          <a:endParaRPr lang="pt-B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4730E9D2-1EA9-466E-BA3F-F4C869BF9328}" type="pres">
      <dgm:prSet presAssocID="{623D474B-16B6-4C6F-93AD-77E8A55BB58E}" presName="parTxOnly" presStyleLbl="node1" presStyleIdx="1"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2"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3"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D5D88175-01A1-4D19-9D56-731E07F80982}" type="pres">
      <dgm:prSet presAssocID="{0DA6B78E-5418-404A-8A2B-3BEA13B7DEBD}" presName="parTxOnly" presStyleLbl="node1" presStyleIdx="4" presStyleCnt="6">
        <dgm:presLayoutVars>
          <dgm:bulletEnabled val="1"/>
        </dgm:presLayoutVars>
      </dgm:prSet>
      <dgm:spPr/>
      <dgm:t>
        <a:bodyPr/>
        <a:lstStyle/>
        <a:p>
          <a:endParaRPr lang="pt-BR"/>
        </a:p>
      </dgm:t>
    </dgm:pt>
    <dgm:pt modelId="{51956975-7C03-4FC0-A40D-A953B938D8D0}" type="pres">
      <dgm:prSet presAssocID="{1C75BC37-F1F4-4B0E-BC5F-D5AEF2C259C1}" presName="parSpace" presStyleCnt="0"/>
      <dgm:spPr/>
    </dgm:pt>
    <dgm:pt modelId="{0EA84FF1-B2D7-4A8D-BC60-4FFE5FA31AB2}" type="pres">
      <dgm:prSet presAssocID="{17D62993-934D-4017-960A-BB466F869B6A}"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0"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3" destOrd="0" parTransId="{19541DFD-A391-4442-96CA-1B72035F7D54}" sibTransId="{A07AEEB9-2BDE-4B99-AB14-84B064C5C4D0}"/>
    <dgm:cxn modelId="{13E0DA83-DB0E-46CE-A1C3-CE00B12D9442}" type="presOf" srcId="{17D62993-934D-4017-960A-BB466F869B6A}" destId="{0EA84FF1-B2D7-4A8D-BC60-4FFE5FA31AB2}" srcOrd="0" destOrd="0" presId="urn:microsoft.com/office/officeart/2005/8/layout/hChevron3"/>
    <dgm:cxn modelId="{969FEB0D-76A7-4DE0-A6F2-61526DC6B9D2}" srcId="{65C7408A-EB83-4223-A0B1-A6A30D5EA4C3}" destId="{BF0A532D-3A62-4073-9131-162F5186868A}" srcOrd="2" destOrd="0" parTransId="{361529CA-3A33-47E9-9A7F-68B79503E36F}" sibTransId="{4B5B67DD-6DB9-422C-8E9F-D03577A39801}"/>
    <dgm:cxn modelId="{9199D227-8362-487E-9A51-177B2821E0AD}" srcId="{65C7408A-EB83-4223-A0B1-A6A30D5EA4C3}" destId="{623D474B-16B6-4C6F-93AD-77E8A55BB58E}" srcOrd="1" destOrd="0" parTransId="{FE84DDB6-1032-460A-A207-145D3372E8EB}" sibTransId="{1D8858D3-9447-4BE5-A06E-F8D224A4165F}"/>
    <dgm:cxn modelId="{3D330231-950D-4651-BA90-B5B81DA4FD70}" type="presOf" srcId="{0DA6B78E-5418-404A-8A2B-3BEA13B7DEBD}" destId="{D5D88175-01A1-4D19-9D56-731E07F80982}" srcOrd="0" destOrd="0" presId="urn:microsoft.com/office/officeart/2005/8/layout/hChevron3"/>
    <dgm:cxn modelId="{8AF97CF9-B517-46F2-8F8B-A59F93472CC8}" srcId="{65C7408A-EB83-4223-A0B1-A6A30D5EA4C3}" destId="{17D62993-934D-4017-960A-BB466F869B6A}" srcOrd="5" destOrd="0" parTransId="{7A68D2C8-D04E-45FF-8E6B-3AF4C5FD1836}" sibTransId="{2584EA0B-A33B-4678-8B5B-BDEF8DB8C3A9}"/>
    <dgm:cxn modelId="{AA71969C-25F8-44CF-B0CD-89BB166DA883}" type="presOf" srcId="{623D474B-16B6-4C6F-93AD-77E8A55BB58E}" destId="{4730E9D2-1EA9-466E-BA3F-F4C869BF9328}" srcOrd="0" destOrd="0" presId="urn:microsoft.com/office/officeart/2005/8/layout/hChevron3"/>
    <dgm:cxn modelId="{11DEFBA6-8650-42CF-BA5C-0012D757A715}" type="presOf" srcId="{8B35DA89-0980-47A1-9957-6EA82F715B3D}" destId="{644D1A4D-CA5E-4F40-BA3C-8B69D05A8572}"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71AA4BF4-B974-4AC8-8A17-6837809818CF}" srcId="{65C7408A-EB83-4223-A0B1-A6A30D5EA4C3}" destId="{0DA6B78E-5418-404A-8A2B-3BEA13B7DEBD}" srcOrd="4" destOrd="0" parTransId="{D7C32C3F-BEE0-4F2D-B739-2D6EA2802AA4}" sibTransId="{1C75BC37-F1F4-4B0E-BC5F-D5AEF2C259C1}"/>
    <dgm:cxn modelId="{BD05F6AE-E094-4710-B031-3A29613F7A8D}" type="presParOf" srcId="{699CE409-4DB4-4F92-8365-6ED4956B1BAE}" destId="{644D1A4D-CA5E-4F40-BA3C-8B69D05A8572}" srcOrd="0" destOrd="0" presId="urn:microsoft.com/office/officeart/2005/8/layout/hChevron3"/>
    <dgm:cxn modelId="{DDE44D8A-26D6-48DC-8281-E43072487A34}" type="presParOf" srcId="{699CE409-4DB4-4F92-8365-6ED4956B1BAE}" destId="{AFBC4EE1-B013-4AE0-8F8C-9C9CD03788DC}" srcOrd="1" destOrd="0" presId="urn:microsoft.com/office/officeart/2005/8/layout/hChevron3"/>
    <dgm:cxn modelId="{154D0321-4760-49BC-AD14-834F5611EE21}" type="presParOf" srcId="{699CE409-4DB4-4F92-8365-6ED4956B1BAE}" destId="{4730E9D2-1EA9-466E-BA3F-F4C869BF9328}" srcOrd="2" destOrd="0" presId="urn:microsoft.com/office/officeart/2005/8/layout/hChevron3"/>
    <dgm:cxn modelId="{1D06F82D-CBB6-49ED-B597-2B6526B0FED0}" type="presParOf" srcId="{699CE409-4DB4-4F92-8365-6ED4956B1BAE}" destId="{13E635C2-07F7-4DCC-8BA8-5BC78D0430B4}" srcOrd="3" destOrd="0" presId="urn:microsoft.com/office/officeart/2005/8/layout/hChevron3"/>
    <dgm:cxn modelId="{9C38527B-D0F3-4A7A-A0C6-94862B21ABE1}" type="presParOf" srcId="{699CE409-4DB4-4F92-8365-6ED4956B1BAE}" destId="{03A9A7D1-6FFA-4E2B-ABA6-D779BA9977F2}" srcOrd="4" destOrd="0" presId="urn:microsoft.com/office/officeart/2005/8/layout/hChevron3"/>
    <dgm:cxn modelId="{5FA502B1-F215-4F4B-976E-3EC17F402067}" type="presParOf" srcId="{699CE409-4DB4-4F92-8365-6ED4956B1BAE}" destId="{2E242C6B-F2C1-44E8-8959-2438075EB8F5}" srcOrd="5" destOrd="0" presId="urn:microsoft.com/office/officeart/2005/8/layout/hChevron3"/>
    <dgm:cxn modelId="{1AADF684-4B0E-4829-A2D3-34F58BE4BF3C}" type="presParOf" srcId="{699CE409-4DB4-4F92-8365-6ED4956B1BAE}" destId="{379BDC70-71EB-4DC8-810D-47B7A92C5F36}" srcOrd="6" destOrd="0" presId="urn:microsoft.com/office/officeart/2005/8/layout/hChevron3"/>
    <dgm:cxn modelId="{433D0847-7717-40EA-BDB7-6EE884FF02D2}" type="presParOf" srcId="{699CE409-4DB4-4F92-8365-6ED4956B1BAE}" destId="{FC31F7FD-0FB0-42DE-AE3D-35D20A396772}" srcOrd="7" destOrd="0" presId="urn:microsoft.com/office/officeart/2005/8/layout/hChevron3"/>
    <dgm:cxn modelId="{0CBB71B5-2ED0-4FCE-9611-D08DB596E756}" type="presParOf" srcId="{699CE409-4DB4-4F92-8365-6ED4956B1BAE}" destId="{D5D88175-01A1-4D19-9D56-731E07F80982}" srcOrd="8" destOrd="0" presId="urn:microsoft.com/office/officeart/2005/8/layout/hChevron3"/>
    <dgm:cxn modelId="{B0493E13-2BCB-4048-BCC9-E3EF2D70160D}" type="presParOf" srcId="{699CE409-4DB4-4F92-8365-6ED4956B1BAE}" destId="{51956975-7C03-4FC0-A40D-A953B938D8D0}" srcOrd="9" destOrd="0" presId="urn:microsoft.com/office/officeart/2005/8/layout/hChevron3"/>
    <dgm:cxn modelId="{13AE4CE6-5642-412F-93AC-8152AA548AFB}" type="presParOf" srcId="{699CE409-4DB4-4F92-8365-6ED4956B1BAE}" destId="{0EA84FF1-B2D7-4A8D-BC60-4FFE5FA31AB2}"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2000" b="1" dirty="0" smtClean="0">
              <a:solidFill>
                <a:schemeClr val="tx1"/>
              </a:solidFill>
              <a:latin typeface="Abadi Extra Light" panose="020B0604020202020204" pitchFamily="34" charset="0"/>
            </a:rPr>
            <a:t>28 </a:t>
          </a:r>
          <a:r>
            <a:rPr lang="pt-BR" sz="2000" b="1" dirty="0">
              <a:solidFill>
                <a:schemeClr val="tx1"/>
              </a:solidFill>
              <a:latin typeface="Abadi Extra Light" panose="020B0604020202020204" pitchFamily="34" charset="0"/>
            </a:rPr>
            <a:t>de março de 2020</a:t>
          </a: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CCAF1148-88BA-494B-B3F0-551B068A9C49}">
      <dgm:prSet phldrT="[Texto]" custT="1"/>
      <dgm:spPr/>
      <dgm:t>
        <a:bodyPr/>
        <a:lstStyle/>
        <a:p>
          <a:r>
            <a:rPr lang="pt-BR" sz="2000" b="1" dirty="0" smtClean="0">
              <a:solidFill>
                <a:schemeClr val="tx1"/>
              </a:solidFill>
              <a:latin typeface="Abadi Extra Light" panose="020B0604020202020204" pitchFamily="34" charset="0"/>
            </a:rPr>
            <a:t>29 de março de 2020</a:t>
          </a:r>
          <a:endParaRPr lang="pt-BR" sz="2000" b="1" dirty="0">
            <a:solidFill>
              <a:schemeClr val="tx1"/>
            </a:solidFill>
            <a:latin typeface="Abadi Extra Light" panose="020B0604020202020204" pitchFamily="34" charset="0"/>
          </a:endParaRPr>
        </a:p>
      </dgm:t>
    </dgm:pt>
    <dgm:pt modelId="{D7046709-EC93-439D-B5BD-3906A65A0A10}" type="parTrans" cxnId="{28CEA958-9635-496E-809C-76807B6C751C}">
      <dgm:prSet/>
      <dgm:spPr/>
      <dgm:t>
        <a:bodyPr/>
        <a:lstStyle/>
        <a:p>
          <a:endParaRPr lang="pt-BR"/>
        </a:p>
      </dgm:t>
    </dgm:pt>
    <dgm:pt modelId="{8DDED200-FAA4-43E0-9D31-770AA54F9BE4}" type="sibTrans" cxnId="{28CEA958-9635-496E-809C-76807B6C751C}">
      <dgm:prSet/>
      <dgm:spPr/>
      <dgm:t>
        <a:bodyPr/>
        <a:lstStyle/>
        <a:p>
          <a:endParaRPr lang="pt-BR"/>
        </a:p>
      </dgm:t>
    </dgm:pt>
    <dgm:pt modelId="{E93E34CD-EFCC-43F6-AF5B-92A7F41D65C2}">
      <dgm:prSet phldrT="[Texto]" custT="1"/>
      <dgm:spPr/>
      <dgm:t>
        <a:bodyPr/>
        <a:lstStyle/>
        <a:p>
          <a:r>
            <a:rPr lang="pt-BR" sz="2000" b="1" dirty="0" smtClean="0">
              <a:solidFill>
                <a:schemeClr val="tx1"/>
              </a:solidFill>
              <a:latin typeface="Abadi Extra Light" panose="020B0604020202020204" pitchFamily="34" charset="0"/>
            </a:rPr>
            <a:t>30 de março de 2020</a:t>
          </a:r>
          <a:endParaRPr lang="pt-BR" sz="2000" b="1" dirty="0">
            <a:solidFill>
              <a:schemeClr val="tx1"/>
            </a:solidFill>
            <a:latin typeface="Abadi Extra Light" panose="020B0604020202020204" pitchFamily="34" charset="0"/>
          </a:endParaRPr>
        </a:p>
      </dgm:t>
    </dgm:pt>
    <dgm:pt modelId="{90CF0C2A-4FBC-436A-9FF0-4C50071A8312}" type="parTrans" cxnId="{2801BE3A-9460-497F-A42C-82432EE5EAD4}">
      <dgm:prSet/>
      <dgm:spPr/>
      <dgm:t>
        <a:bodyPr/>
        <a:lstStyle/>
        <a:p>
          <a:endParaRPr lang="pt-BR"/>
        </a:p>
      </dgm:t>
    </dgm:pt>
    <dgm:pt modelId="{BF06C282-6E2E-447F-923C-C3E8CF77AC3C}" type="sibTrans" cxnId="{2801BE3A-9460-497F-A42C-82432EE5EAD4}">
      <dgm:prSet/>
      <dgm:spPr/>
      <dgm:t>
        <a:bodyPr/>
        <a:lstStyle/>
        <a:p>
          <a:endParaRPr lang="pt-BR"/>
        </a:p>
      </dgm:t>
    </dgm:pt>
    <dgm:pt modelId="{8F7DC74D-A41B-4D07-843F-B60947596387}">
      <dgm:prSet phldrT="[Texto]" custT="1"/>
      <dgm:spPr/>
      <dgm:t>
        <a:bodyPr/>
        <a:lstStyle/>
        <a:p>
          <a:r>
            <a:rPr lang="pt-BR" sz="2000" b="1" dirty="0" smtClean="0">
              <a:solidFill>
                <a:schemeClr val="tx1"/>
              </a:solidFill>
              <a:latin typeface="Abadi Extra Light" panose="020B0604020202020204" pitchFamily="34" charset="0"/>
            </a:rPr>
            <a:t>HOJE</a:t>
          </a:r>
          <a:endParaRPr lang="pt-BR" sz="2000" b="1" dirty="0">
            <a:solidFill>
              <a:schemeClr val="tx1"/>
            </a:solidFill>
            <a:latin typeface="Abadi Extra Light" panose="020B0604020202020204" pitchFamily="34" charset="0"/>
          </a:endParaRPr>
        </a:p>
      </dgm:t>
    </dgm:pt>
    <dgm:pt modelId="{8F682745-6F2F-4B6E-801A-CC6CB68BF0E7}" type="parTrans" cxnId="{731ED2BB-9DC8-42AC-B779-69D1A317D729}">
      <dgm:prSet/>
      <dgm:spPr/>
      <dgm:t>
        <a:bodyPr/>
        <a:lstStyle/>
        <a:p>
          <a:endParaRPr lang="pt-BR"/>
        </a:p>
      </dgm:t>
    </dgm:pt>
    <dgm:pt modelId="{8CB1E347-D478-4124-86BB-11C58892BA90}" type="sibTrans" cxnId="{731ED2BB-9DC8-42AC-B779-69D1A317D729}">
      <dgm:prSet/>
      <dgm:spPr/>
      <dgm:t>
        <a:bodyPr/>
        <a:lstStyle/>
        <a:p>
          <a:endParaRPr lang="pt-B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4" custScaleY="59225">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BF50D081-2088-479F-B173-B259E843E4EA}" type="pres">
      <dgm:prSet presAssocID="{CCAF1148-88BA-494B-B3F0-551B068A9C49}" presName="parTxOnly" presStyleLbl="node1" presStyleIdx="1" presStyleCnt="4" custScaleY="59225">
        <dgm:presLayoutVars>
          <dgm:bulletEnabled val="1"/>
        </dgm:presLayoutVars>
      </dgm:prSet>
      <dgm:spPr/>
      <dgm:t>
        <a:bodyPr/>
        <a:lstStyle/>
        <a:p>
          <a:endParaRPr lang="pt-BR"/>
        </a:p>
      </dgm:t>
    </dgm:pt>
    <dgm:pt modelId="{0DA09233-E795-4010-AE2C-889C6601310C}" type="pres">
      <dgm:prSet presAssocID="{8DDED200-FAA4-43E0-9D31-770AA54F9BE4}" presName="parSpace" presStyleCnt="0"/>
      <dgm:spPr/>
    </dgm:pt>
    <dgm:pt modelId="{78BE6BA2-A1BE-481E-8E38-DC65393BCC45}" type="pres">
      <dgm:prSet presAssocID="{E93E34CD-EFCC-43F6-AF5B-92A7F41D65C2}" presName="parTxOnly" presStyleLbl="node1" presStyleIdx="2" presStyleCnt="4" custScaleY="59225">
        <dgm:presLayoutVars>
          <dgm:bulletEnabled val="1"/>
        </dgm:presLayoutVars>
      </dgm:prSet>
      <dgm:spPr/>
      <dgm:t>
        <a:bodyPr/>
        <a:lstStyle/>
        <a:p>
          <a:endParaRPr lang="pt-BR"/>
        </a:p>
      </dgm:t>
    </dgm:pt>
    <dgm:pt modelId="{B75B2141-BC97-48F9-A9CF-16FF9CB48FE9}" type="pres">
      <dgm:prSet presAssocID="{BF06C282-6E2E-447F-923C-C3E8CF77AC3C}" presName="parSpace" presStyleCnt="0"/>
      <dgm:spPr/>
    </dgm:pt>
    <dgm:pt modelId="{5BFE98A0-270C-4198-91B3-B474764D0EC4}" type="pres">
      <dgm:prSet presAssocID="{8F7DC74D-A41B-4D07-843F-B60947596387}" presName="parTxOnly" presStyleLbl="node1" presStyleIdx="3" presStyleCnt="4" custScaleY="59225">
        <dgm:presLayoutVars>
          <dgm:bulletEnabled val="1"/>
        </dgm:presLayoutVars>
      </dgm:prSet>
      <dgm:spPr/>
      <dgm:t>
        <a:bodyPr/>
        <a:lstStyle/>
        <a:p>
          <a:endParaRPr lang="pt-BR"/>
        </a:p>
      </dgm:t>
    </dgm:pt>
  </dgm:ptLst>
  <dgm:cxnLst>
    <dgm:cxn modelId="{EA05D868-17FE-495E-8FC7-81F131EA5BAE}" type="presOf" srcId="{CCAF1148-88BA-494B-B3F0-551B068A9C49}" destId="{BF50D081-2088-479F-B173-B259E843E4EA}" srcOrd="0" destOrd="0" presId="urn:microsoft.com/office/officeart/2005/8/layout/hChevron3"/>
    <dgm:cxn modelId="{CD6B69BE-BE13-4100-829B-00935CF61591}" type="presOf" srcId="{8F7DC74D-A41B-4D07-843F-B60947596387}" destId="{5BFE98A0-270C-4198-91B3-B474764D0EC4}" srcOrd="0" destOrd="0" presId="urn:microsoft.com/office/officeart/2005/8/layout/hChevron3"/>
    <dgm:cxn modelId="{28CEA958-9635-496E-809C-76807B6C751C}" srcId="{65C7408A-EB83-4223-A0B1-A6A30D5EA4C3}" destId="{CCAF1148-88BA-494B-B3F0-551B068A9C49}" srcOrd="1" destOrd="0" parTransId="{D7046709-EC93-439D-B5BD-3906A65A0A10}" sibTransId="{8DDED200-FAA4-43E0-9D31-770AA54F9BE4}"/>
    <dgm:cxn modelId="{F3FFC18F-581F-4046-B483-DBA4947BB7D9}" type="presOf" srcId="{E93E34CD-EFCC-43F6-AF5B-92A7F41D65C2}" destId="{78BE6BA2-A1BE-481E-8E38-DC65393BCC45}"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731ED2BB-9DC8-42AC-B779-69D1A317D729}" srcId="{65C7408A-EB83-4223-A0B1-A6A30D5EA4C3}" destId="{8F7DC74D-A41B-4D07-843F-B60947596387}" srcOrd="3" destOrd="0" parTransId="{8F682745-6F2F-4B6E-801A-CC6CB68BF0E7}" sibTransId="{8CB1E347-D478-4124-86BB-11C58892BA90}"/>
    <dgm:cxn modelId="{11DEFBA6-8650-42CF-BA5C-0012D757A715}" type="presOf" srcId="{8B35DA89-0980-47A1-9957-6EA82F715B3D}" destId="{644D1A4D-CA5E-4F40-BA3C-8B69D05A8572}" srcOrd="0" destOrd="0" presId="urn:microsoft.com/office/officeart/2005/8/layout/hChevron3"/>
    <dgm:cxn modelId="{2801BE3A-9460-497F-A42C-82432EE5EAD4}" srcId="{65C7408A-EB83-4223-A0B1-A6A30D5EA4C3}" destId="{E93E34CD-EFCC-43F6-AF5B-92A7F41D65C2}" srcOrd="2" destOrd="0" parTransId="{90CF0C2A-4FBC-436A-9FF0-4C50071A8312}" sibTransId="{BF06C282-6E2E-447F-923C-C3E8CF77AC3C}"/>
    <dgm:cxn modelId="{29CF6686-4A1B-4B20-A0C8-9ADAC30019B3}" srcId="{65C7408A-EB83-4223-A0B1-A6A30D5EA4C3}" destId="{8B35DA89-0980-47A1-9957-6EA82F715B3D}" srcOrd="0" destOrd="0" parTransId="{709738C8-2C16-4EAE-8BF4-8C1E41766DB4}" sibTransId="{DAA05AE8-CB68-4935-9E66-507EF7D42AEE}"/>
    <dgm:cxn modelId="{BD05F6AE-E094-4710-B031-3A29613F7A8D}" type="presParOf" srcId="{699CE409-4DB4-4F92-8365-6ED4956B1BAE}" destId="{644D1A4D-CA5E-4F40-BA3C-8B69D05A8572}" srcOrd="0" destOrd="0" presId="urn:microsoft.com/office/officeart/2005/8/layout/hChevron3"/>
    <dgm:cxn modelId="{AB4E3F74-136E-40BE-98D5-44FCDC8BA029}" type="presParOf" srcId="{699CE409-4DB4-4F92-8365-6ED4956B1BAE}" destId="{AFBC4EE1-B013-4AE0-8F8C-9C9CD03788DC}" srcOrd="1" destOrd="0" presId="urn:microsoft.com/office/officeart/2005/8/layout/hChevron3"/>
    <dgm:cxn modelId="{115A052E-3530-49F2-B98E-CDA5FB37BEDB}" type="presParOf" srcId="{699CE409-4DB4-4F92-8365-6ED4956B1BAE}" destId="{BF50D081-2088-479F-B173-B259E843E4EA}" srcOrd="2" destOrd="0" presId="urn:microsoft.com/office/officeart/2005/8/layout/hChevron3"/>
    <dgm:cxn modelId="{764EEDD7-BFD6-4B3E-8B85-79100517A403}" type="presParOf" srcId="{699CE409-4DB4-4F92-8365-6ED4956B1BAE}" destId="{0DA09233-E795-4010-AE2C-889C6601310C}" srcOrd="3" destOrd="0" presId="urn:microsoft.com/office/officeart/2005/8/layout/hChevron3"/>
    <dgm:cxn modelId="{1DC42A72-6B91-4ACE-9B3F-BB307783C118}" type="presParOf" srcId="{699CE409-4DB4-4F92-8365-6ED4956B1BAE}" destId="{78BE6BA2-A1BE-481E-8E38-DC65393BCC45}" srcOrd="4" destOrd="0" presId="urn:microsoft.com/office/officeart/2005/8/layout/hChevron3"/>
    <dgm:cxn modelId="{05EBB712-53AF-49F8-A89B-4D511C7B9405}" type="presParOf" srcId="{699CE409-4DB4-4F92-8365-6ED4956B1BAE}" destId="{B75B2141-BC97-48F9-A9CF-16FF9CB48FE9}" srcOrd="5" destOrd="0" presId="urn:microsoft.com/office/officeart/2005/8/layout/hChevron3"/>
    <dgm:cxn modelId="{A429648A-D787-4AA0-B9D9-FF4A9D6C1537}" type="presParOf" srcId="{699CE409-4DB4-4F92-8365-6ED4956B1BAE}" destId="{5BFE98A0-270C-4198-91B3-B474764D0EC4}"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8B35DA89-0980-47A1-9957-6EA82F715B3D}">
      <dgm:prSet phldrT="[Texto]" custT="1"/>
      <dgm:spPr/>
      <dgm:t>
        <a:bodyPr/>
        <a:lstStyle/>
        <a:p>
          <a:r>
            <a:rPr lang="pt-BR" sz="1800" b="1" dirty="0">
              <a:solidFill>
                <a:schemeClr val="tx1"/>
              </a:solidFill>
              <a:latin typeface="Abadi Extra Light" panose="020B0604020202020204" pitchFamily="34" charset="0"/>
            </a:rPr>
            <a:t>06 de março de 2020</a:t>
          </a: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1800" b="1" dirty="0" smtClean="0">
              <a:solidFill>
                <a:schemeClr val="tx1"/>
              </a:solidFill>
              <a:latin typeface="Abadi Extra Light" panose="020B0604020202020204" pitchFamily="34" charset="0"/>
            </a:rPr>
            <a:t>12 </a:t>
          </a:r>
          <a:r>
            <a:rPr lang="pt-BR" sz="1800" b="1" dirty="0">
              <a:solidFill>
                <a:schemeClr val="tx1"/>
              </a:solidFill>
              <a:latin typeface="Abadi Extra Light" panose="020B0604020202020204" pitchFamily="34" charset="0"/>
            </a:rPr>
            <a:t>de março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0759324A-61E9-403D-B5B9-15340F17117D}">
      <dgm:prSet custT="1"/>
      <dgm:spPr/>
      <dgm:t>
        <a:bodyPr/>
        <a:lstStyle/>
        <a:p>
          <a:r>
            <a:rPr lang="pt-BR" sz="1800" b="1" dirty="0">
              <a:solidFill>
                <a:schemeClr val="tx1"/>
              </a:solidFill>
              <a:latin typeface="Abadi Extra Light" panose="020B0604020202020204" pitchFamily="34" charset="0"/>
            </a:rPr>
            <a:t>16 de março de 2020</a:t>
          </a: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623D474B-16B6-4C6F-93AD-77E8A55BB58E}">
      <dgm:prSet phldrT="[Texto]" custT="1"/>
      <dgm:spPr/>
      <dgm:t>
        <a:bodyPr/>
        <a:lstStyle/>
        <a:p>
          <a:r>
            <a:rPr lang="pt-BR" sz="1800" b="1" dirty="0">
              <a:solidFill>
                <a:schemeClr val="tx1"/>
              </a:solidFill>
              <a:latin typeface="Abadi Extra Light" panose="020B0604020202020204" pitchFamily="34" charset="0"/>
            </a:rPr>
            <a:t>09 de março de 2020</a:t>
          </a: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6404EF5A-53D3-4D5D-A3D1-065C67C03D97}">
      <dgm:prSet phldrT="[Texto]" custT="1"/>
      <dgm:spPr/>
      <dgm:t>
        <a:bodyPr/>
        <a:lstStyle/>
        <a:p>
          <a:r>
            <a:rPr lang="pt-BR" sz="1800" b="1" dirty="0" smtClean="0">
              <a:solidFill>
                <a:schemeClr val="tx1"/>
              </a:solidFill>
              <a:latin typeface="Abadi Extra Light" panose="020B0604020202020204" pitchFamily="34" charset="0"/>
            </a:rPr>
            <a:t>20 de fevereiro de 2020</a:t>
          </a:r>
          <a:endParaRPr lang="pt-BR" sz="1800" b="1" dirty="0">
            <a:solidFill>
              <a:schemeClr val="tx1"/>
            </a:solidFill>
            <a:latin typeface="Abadi Extra Light" panose="020B0604020202020204" pitchFamily="34" charset="0"/>
          </a:endParaRPr>
        </a:p>
      </dgm:t>
    </dgm:pt>
    <dgm:pt modelId="{06EBFC07-A3F5-4F8A-8908-A306A160F402}" type="parTrans" cxnId="{2B819318-F49D-48FD-A345-1C7FA843B52F}">
      <dgm:prSet/>
      <dgm:spPr/>
      <dgm:t>
        <a:bodyPr/>
        <a:lstStyle/>
        <a:p>
          <a:endParaRPr lang="pt-BR"/>
        </a:p>
      </dgm:t>
    </dgm:pt>
    <dgm:pt modelId="{33F603D7-4128-4AAC-9BD2-705BFEB6D0CB}" type="sibTrans" cxnId="{2B819318-F49D-48FD-A345-1C7FA843B52F}">
      <dgm:prSet/>
      <dgm:spPr/>
      <dgm:t>
        <a:bodyPr/>
        <a:lstStyle/>
        <a:p>
          <a:endParaRPr lang="pt-BR"/>
        </a:p>
      </dgm:t>
    </dgm:pt>
    <dgm:pt modelId="{0DA6B78E-5418-404A-8A2B-3BEA13B7DEBD}">
      <dgm:prSet custT="1"/>
      <dgm:spPr/>
      <dgm:t>
        <a:bodyPr/>
        <a:lstStyle/>
        <a:p>
          <a:r>
            <a:rPr lang="pt-BR" sz="1800" b="1" dirty="0" smtClean="0">
              <a:solidFill>
                <a:schemeClr val="tx1"/>
              </a:solidFill>
              <a:latin typeface="Abadi Extra Light" panose="020B0604020202020204" pitchFamily="34" charset="0"/>
            </a:rPr>
            <a:t>18 de março de 2020</a:t>
          </a:r>
          <a:endParaRPr lang="pt-BR" sz="1800" b="1" dirty="0">
            <a:solidFill>
              <a:schemeClr val="tx1"/>
            </a:solidFill>
            <a:latin typeface="Abadi Extra Light" panose="020B0604020202020204" pitchFamily="34" charset="0"/>
          </a:endParaRPr>
        </a:p>
      </dgm:t>
    </dgm:pt>
    <dgm:pt modelId="{1C75BC37-F1F4-4B0E-BC5F-D5AEF2C259C1}" type="sibTrans" cxnId="{71AA4BF4-B974-4AC8-8A17-6837809818CF}">
      <dgm:prSet/>
      <dgm:spPr/>
      <dgm:t>
        <a:bodyPr/>
        <a:lstStyle/>
        <a:p>
          <a:endParaRPr lang="pt-BR" sz="2000" b="1">
            <a:latin typeface="Abadi Extra Light" panose="020B0604020202020204" pitchFamily="34" charset="0"/>
          </a:endParaRPr>
        </a:p>
      </dgm:t>
    </dgm:pt>
    <dgm:pt modelId="{D7C32C3F-BEE0-4F2D-B739-2D6EA2802AA4}" type="parTrans" cxnId="{71AA4BF4-B974-4AC8-8A17-6837809818CF}">
      <dgm:prSet/>
      <dgm:spPr/>
      <dgm:t>
        <a:bodyPr/>
        <a:lstStyle/>
        <a:p>
          <a:endParaRPr lang="pt-BR" sz="2000" b="1">
            <a:latin typeface="Abadi Extra Light" panose="020B0604020202020204" pitchFamily="34" charset="0"/>
          </a:endParaRP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923F9DF2-54EB-4197-B7C9-89B40D22EF75}" type="pres">
      <dgm:prSet presAssocID="{6404EF5A-53D3-4D5D-A3D1-065C67C03D97}" presName="parTxOnly" presStyleLbl="node1" presStyleIdx="0" presStyleCnt="6">
        <dgm:presLayoutVars>
          <dgm:bulletEnabled val="1"/>
        </dgm:presLayoutVars>
      </dgm:prSet>
      <dgm:spPr/>
      <dgm:t>
        <a:bodyPr/>
        <a:lstStyle/>
        <a:p>
          <a:endParaRPr lang="pt-BR"/>
        </a:p>
      </dgm:t>
    </dgm:pt>
    <dgm:pt modelId="{8CA75457-79D2-4546-AB7B-B006A50F72A3}" type="pres">
      <dgm:prSet presAssocID="{33F603D7-4128-4AAC-9BD2-705BFEB6D0CB}" presName="parSpace" presStyleCnt="0"/>
      <dgm:spPr/>
    </dgm:pt>
    <dgm:pt modelId="{644D1A4D-CA5E-4F40-BA3C-8B69D05A8572}" type="pres">
      <dgm:prSet presAssocID="{8B35DA89-0980-47A1-9957-6EA82F715B3D}" presName="parTxOnly" presStyleLbl="node1" presStyleIdx="1"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4730E9D2-1EA9-466E-BA3F-F4C869BF9328}" type="pres">
      <dgm:prSet presAssocID="{623D474B-16B6-4C6F-93AD-77E8A55BB58E}" presName="parTxOnly" presStyleLbl="node1" presStyleIdx="2"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3"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4"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D5D88175-01A1-4D19-9D56-731E07F80982}" type="pres">
      <dgm:prSet presAssocID="{0DA6B78E-5418-404A-8A2B-3BEA13B7DEBD}"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1"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4" destOrd="0" parTransId="{19541DFD-A391-4442-96CA-1B72035F7D54}" sibTransId="{A07AEEB9-2BDE-4B99-AB14-84B064C5C4D0}"/>
    <dgm:cxn modelId="{969FEB0D-76A7-4DE0-A6F2-61526DC6B9D2}" srcId="{65C7408A-EB83-4223-A0B1-A6A30D5EA4C3}" destId="{BF0A532D-3A62-4073-9131-162F5186868A}" srcOrd="3" destOrd="0" parTransId="{361529CA-3A33-47E9-9A7F-68B79503E36F}" sibTransId="{4B5B67DD-6DB9-422C-8E9F-D03577A39801}"/>
    <dgm:cxn modelId="{9199D227-8362-487E-9A51-177B2821E0AD}" srcId="{65C7408A-EB83-4223-A0B1-A6A30D5EA4C3}" destId="{623D474B-16B6-4C6F-93AD-77E8A55BB58E}" srcOrd="2" destOrd="0" parTransId="{FE84DDB6-1032-460A-A207-145D3372E8EB}" sibTransId="{1D8858D3-9447-4BE5-A06E-F8D224A4165F}"/>
    <dgm:cxn modelId="{3D330231-950D-4651-BA90-B5B81DA4FD70}" type="presOf" srcId="{0DA6B78E-5418-404A-8A2B-3BEA13B7DEBD}" destId="{D5D88175-01A1-4D19-9D56-731E07F80982}" srcOrd="0" destOrd="0" presId="urn:microsoft.com/office/officeart/2005/8/layout/hChevron3"/>
    <dgm:cxn modelId="{AA71969C-25F8-44CF-B0CD-89BB166DA883}" type="presOf" srcId="{623D474B-16B6-4C6F-93AD-77E8A55BB58E}" destId="{4730E9D2-1EA9-466E-BA3F-F4C869BF9328}" srcOrd="0" destOrd="0" presId="urn:microsoft.com/office/officeart/2005/8/layout/hChevron3"/>
    <dgm:cxn modelId="{B8529B6A-6094-42F9-926F-1F05A94A0CEC}" type="presOf" srcId="{6404EF5A-53D3-4D5D-A3D1-065C67C03D97}" destId="{923F9DF2-54EB-4197-B7C9-89B40D22EF75}" srcOrd="0" destOrd="0" presId="urn:microsoft.com/office/officeart/2005/8/layout/hChevron3"/>
    <dgm:cxn modelId="{11DEFBA6-8650-42CF-BA5C-0012D757A715}" type="presOf" srcId="{8B35DA89-0980-47A1-9957-6EA82F715B3D}" destId="{644D1A4D-CA5E-4F40-BA3C-8B69D05A8572}" srcOrd="0" destOrd="0" presId="urn:microsoft.com/office/officeart/2005/8/layout/hChevron3"/>
    <dgm:cxn modelId="{2B819318-F49D-48FD-A345-1C7FA843B52F}" srcId="{65C7408A-EB83-4223-A0B1-A6A30D5EA4C3}" destId="{6404EF5A-53D3-4D5D-A3D1-065C67C03D97}" srcOrd="0" destOrd="0" parTransId="{06EBFC07-A3F5-4F8A-8908-A306A160F402}" sibTransId="{33F603D7-4128-4AAC-9BD2-705BFEB6D0CB}"/>
    <dgm:cxn modelId="{1F3077CB-14E6-4300-8F20-10D381C503B4}" type="presOf" srcId="{65C7408A-EB83-4223-A0B1-A6A30D5EA4C3}" destId="{699CE409-4DB4-4F92-8365-6ED4956B1BAE}" srcOrd="0" destOrd="0" presId="urn:microsoft.com/office/officeart/2005/8/layout/hChevron3"/>
    <dgm:cxn modelId="{71AA4BF4-B974-4AC8-8A17-6837809818CF}" srcId="{65C7408A-EB83-4223-A0B1-A6A30D5EA4C3}" destId="{0DA6B78E-5418-404A-8A2B-3BEA13B7DEBD}" srcOrd="5" destOrd="0" parTransId="{D7C32C3F-BEE0-4F2D-B739-2D6EA2802AA4}" sibTransId="{1C75BC37-F1F4-4B0E-BC5F-D5AEF2C259C1}"/>
    <dgm:cxn modelId="{79CD1AD2-76E0-4FC3-93CB-C4545D799D7A}" type="presParOf" srcId="{699CE409-4DB4-4F92-8365-6ED4956B1BAE}" destId="{923F9DF2-54EB-4197-B7C9-89B40D22EF75}" srcOrd="0" destOrd="0" presId="urn:microsoft.com/office/officeart/2005/8/layout/hChevron3"/>
    <dgm:cxn modelId="{1E08B253-D8A8-41CB-B265-91944585CEA3}" type="presParOf" srcId="{699CE409-4DB4-4F92-8365-6ED4956B1BAE}" destId="{8CA75457-79D2-4546-AB7B-B006A50F72A3}" srcOrd="1" destOrd="0" presId="urn:microsoft.com/office/officeart/2005/8/layout/hChevron3"/>
    <dgm:cxn modelId="{BD05F6AE-E094-4710-B031-3A29613F7A8D}" type="presParOf" srcId="{699CE409-4DB4-4F92-8365-6ED4956B1BAE}" destId="{644D1A4D-CA5E-4F40-BA3C-8B69D05A8572}" srcOrd="2" destOrd="0" presId="urn:microsoft.com/office/officeart/2005/8/layout/hChevron3"/>
    <dgm:cxn modelId="{DDE44D8A-26D6-48DC-8281-E43072487A34}" type="presParOf" srcId="{699CE409-4DB4-4F92-8365-6ED4956B1BAE}" destId="{AFBC4EE1-B013-4AE0-8F8C-9C9CD03788DC}" srcOrd="3" destOrd="0" presId="urn:microsoft.com/office/officeart/2005/8/layout/hChevron3"/>
    <dgm:cxn modelId="{154D0321-4760-49BC-AD14-834F5611EE21}" type="presParOf" srcId="{699CE409-4DB4-4F92-8365-6ED4956B1BAE}" destId="{4730E9D2-1EA9-466E-BA3F-F4C869BF9328}" srcOrd="4" destOrd="0" presId="urn:microsoft.com/office/officeart/2005/8/layout/hChevron3"/>
    <dgm:cxn modelId="{1D06F82D-CBB6-49ED-B597-2B6526B0FED0}" type="presParOf" srcId="{699CE409-4DB4-4F92-8365-6ED4956B1BAE}" destId="{13E635C2-07F7-4DCC-8BA8-5BC78D0430B4}" srcOrd="5" destOrd="0" presId="urn:microsoft.com/office/officeart/2005/8/layout/hChevron3"/>
    <dgm:cxn modelId="{9C38527B-D0F3-4A7A-A0C6-94862B21ABE1}" type="presParOf" srcId="{699CE409-4DB4-4F92-8365-6ED4956B1BAE}" destId="{03A9A7D1-6FFA-4E2B-ABA6-D779BA9977F2}" srcOrd="6" destOrd="0" presId="urn:microsoft.com/office/officeart/2005/8/layout/hChevron3"/>
    <dgm:cxn modelId="{5FA502B1-F215-4F4B-976E-3EC17F402067}" type="presParOf" srcId="{699CE409-4DB4-4F92-8365-6ED4956B1BAE}" destId="{2E242C6B-F2C1-44E8-8959-2438075EB8F5}" srcOrd="7" destOrd="0" presId="urn:microsoft.com/office/officeart/2005/8/layout/hChevron3"/>
    <dgm:cxn modelId="{1AADF684-4B0E-4829-A2D3-34F58BE4BF3C}" type="presParOf" srcId="{699CE409-4DB4-4F92-8365-6ED4956B1BAE}" destId="{379BDC70-71EB-4DC8-810D-47B7A92C5F36}" srcOrd="8" destOrd="0" presId="urn:microsoft.com/office/officeart/2005/8/layout/hChevron3"/>
    <dgm:cxn modelId="{433D0847-7717-40EA-BDB7-6EE884FF02D2}" type="presParOf" srcId="{699CE409-4DB4-4F92-8365-6ED4956B1BAE}" destId="{FC31F7FD-0FB0-42DE-AE3D-35D20A396772}" srcOrd="9" destOrd="0" presId="urn:microsoft.com/office/officeart/2005/8/layout/hChevron3"/>
    <dgm:cxn modelId="{0CBB71B5-2ED0-4FCE-9611-D08DB596E756}" type="presParOf" srcId="{699CE409-4DB4-4F92-8365-6ED4956B1BAE}" destId="{D5D88175-01A1-4D19-9D56-731E07F80982}"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C7408A-EB83-4223-A0B1-A6A30D5EA4C3}" type="doc">
      <dgm:prSet loTypeId="urn:microsoft.com/office/officeart/2005/8/layout/hChevron3" loCatId="process" qsTypeId="urn:microsoft.com/office/officeart/2005/8/quickstyle/simple1" qsCatId="simple" csTypeId="urn:microsoft.com/office/officeart/2005/8/colors/accent1_3" csCatId="accent1" phldr="1"/>
      <dgm:spPr/>
      <dgm:t>
        <a:bodyPr/>
        <a:lstStyle/>
        <a:p>
          <a:endParaRPr lang="pt-BR"/>
        </a:p>
      </dgm:t>
    </dgm:pt>
    <dgm:pt modelId="{623D474B-16B6-4C6F-93AD-77E8A55BB58E}">
      <dgm:prSet phldrT="[Texto]" custT="1"/>
      <dgm:spPr/>
      <dgm:t>
        <a:bodyPr/>
        <a:lstStyle/>
        <a:p>
          <a:r>
            <a:rPr lang="pt-BR" sz="1800" b="1" dirty="0">
              <a:solidFill>
                <a:schemeClr val="tx1"/>
              </a:solidFill>
              <a:latin typeface="Abadi Extra Light" panose="020B0604020202020204" pitchFamily="34" charset="0"/>
            </a:rPr>
            <a:t>21 de março de 2020</a:t>
          </a:r>
        </a:p>
      </dgm:t>
    </dgm:pt>
    <dgm:pt modelId="{FE84DDB6-1032-460A-A207-145D3372E8EB}" type="parTrans" cxnId="{9199D227-8362-487E-9A51-177B2821E0AD}">
      <dgm:prSet/>
      <dgm:spPr/>
      <dgm:t>
        <a:bodyPr/>
        <a:lstStyle/>
        <a:p>
          <a:endParaRPr lang="pt-BR" sz="2000" b="1">
            <a:latin typeface="Abadi Extra Light" panose="020B0604020202020204" pitchFamily="34" charset="0"/>
          </a:endParaRPr>
        </a:p>
      </dgm:t>
    </dgm:pt>
    <dgm:pt modelId="{1D8858D3-9447-4BE5-A06E-F8D224A4165F}" type="sibTrans" cxnId="{9199D227-8362-487E-9A51-177B2821E0AD}">
      <dgm:prSet/>
      <dgm:spPr/>
      <dgm:t>
        <a:bodyPr/>
        <a:lstStyle/>
        <a:p>
          <a:endParaRPr lang="pt-BR" sz="2000" b="1">
            <a:latin typeface="Abadi Extra Light" panose="020B0604020202020204" pitchFamily="34" charset="0"/>
          </a:endParaRPr>
        </a:p>
      </dgm:t>
    </dgm:pt>
    <dgm:pt modelId="{BF0A532D-3A62-4073-9131-162F5186868A}">
      <dgm:prSet custT="1"/>
      <dgm:spPr/>
      <dgm:t>
        <a:bodyPr/>
        <a:lstStyle/>
        <a:p>
          <a:r>
            <a:rPr lang="pt-BR" sz="1800" b="1" dirty="0">
              <a:solidFill>
                <a:schemeClr val="tx1"/>
              </a:solidFill>
              <a:latin typeface="Abadi Extra Light" panose="020B0604020202020204" pitchFamily="34" charset="0"/>
            </a:rPr>
            <a:t>23 de março de 2020</a:t>
          </a:r>
        </a:p>
      </dgm:t>
    </dgm:pt>
    <dgm:pt modelId="{361529CA-3A33-47E9-9A7F-68B79503E36F}" type="parTrans" cxnId="{969FEB0D-76A7-4DE0-A6F2-61526DC6B9D2}">
      <dgm:prSet/>
      <dgm:spPr/>
      <dgm:t>
        <a:bodyPr/>
        <a:lstStyle/>
        <a:p>
          <a:endParaRPr lang="pt-BR" sz="2000" b="1">
            <a:latin typeface="Abadi Extra Light" panose="020B0604020202020204" pitchFamily="34" charset="0"/>
          </a:endParaRPr>
        </a:p>
      </dgm:t>
    </dgm:pt>
    <dgm:pt modelId="{4B5B67DD-6DB9-422C-8E9F-D03577A39801}" type="sibTrans" cxnId="{969FEB0D-76A7-4DE0-A6F2-61526DC6B9D2}">
      <dgm:prSet/>
      <dgm:spPr/>
      <dgm:t>
        <a:bodyPr/>
        <a:lstStyle/>
        <a:p>
          <a:endParaRPr lang="pt-BR" sz="2000" b="1">
            <a:latin typeface="Abadi Extra Light" panose="020B0604020202020204" pitchFamily="34" charset="0"/>
          </a:endParaRPr>
        </a:p>
      </dgm:t>
    </dgm:pt>
    <dgm:pt modelId="{4575BD7E-13B8-46F6-9B06-8A0BF2E92174}">
      <dgm:prSet custT="1"/>
      <dgm:spPr/>
      <dgm:t>
        <a:bodyPr/>
        <a:lstStyle/>
        <a:p>
          <a:r>
            <a:rPr lang="pt-BR" sz="1800" b="1" dirty="0">
              <a:solidFill>
                <a:schemeClr val="tx1"/>
              </a:solidFill>
              <a:latin typeface="Abadi Extra Light" panose="020B0204020104020204" pitchFamily="34" charset="0"/>
            </a:rPr>
            <a:t>29 de março de 2020</a:t>
          </a:r>
        </a:p>
      </dgm:t>
    </dgm:pt>
    <dgm:pt modelId="{70CFBAB0-1760-43A6-A5AD-331A1ACA3CD6}" type="parTrans" cxnId="{94CA5351-207C-4350-88A5-D6DC0BDEEAB0}">
      <dgm:prSet/>
      <dgm:spPr/>
      <dgm:t>
        <a:bodyPr/>
        <a:lstStyle/>
        <a:p>
          <a:endParaRPr lang="pt-BR"/>
        </a:p>
      </dgm:t>
    </dgm:pt>
    <dgm:pt modelId="{CCEFBCE7-2097-499D-BC0B-288F6AF687C6}" type="sibTrans" cxnId="{94CA5351-207C-4350-88A5-D6DC0BDEEAB0}">
      <dgm:prSet/>
      <dgm:spPr/>
      <dgm:t>
        <a:bodyPr/>
        <a:lstStyle/>
        <a:p>
          <a:endParaRPr lang="pt-BR"/>
        </a:p>
      </dgm:t>
    </dgm:pt>
    <dgm:pt modelId="{0759324A-61E9-403D-B5B9-15340F17117D}">
      <dgm:prSet custT="1"/>
      <dgm:spPr/>
      <dgm:t>
        <a:bodyPr/>
        <a:lstStyle/>
        <a:p>
          <a:r>
            <a:rPr lang="pt-BR" sz="1800" b="1" dirty="0" smtClean="0">
              <a:solidFill>
                <a:schemeClr val="tx1"/>
              </a:solidFill>
              <a:latin typeface="Abadi Extra Light" panose="020B0604020202020204" pitchFamily="34" charset="0"/>
            </a:rPr>
            <a:t>24 de março de 2020</a:t>
          </a:r>
          <a:endParaRPr lang="pt-BR" sz="1800" b="1" dirty="0">
            <a:solidFill>
              <a:schemeClr val="tx1"/>
            </a:solidFill>
            <a:latin typeface="Abadi Extra Light" panose="020B0604020202020204" pitchFamily="34" charset="0"/>
          </a:endParaRPr>
        </a:p>
      </dgm:t>
    </dgm:pt>
    <dgm:pt modelId="{A07AEEB9-2BDE-4B99-AB14-84B064C5C4D0}" type="sibTrans" cxnId="{F6CF6C4B-F0AB-42B7-AE96-B382695A514A}">
      <dgm:prSet/>
      <dgm:spPr/>
      <dgm:t>
        <a:bodyPr/>
        <a:lstStyle/>
        <a:p>
          <a:endParaRPr lang="pt-BR" sz="2000" b="1">
            <a:latin typeface="Abadi Extra Light" panose="020B0604020202020204" pitchFamily="34" charset="0"/>
          </a:endParaRPr>
        </a:p>
      </dgm:t>
    </dgm:pt>
    <dgm:pt modelId="{19541DFD-A391-4442-96CA-1B72035F7D54}" type="parTrans" cxnId="{F6CF6C4B-F0AB-42B7-AE96-B382695A514A}">
      <dgm:prSet/>
      <dgm:spPr/>
      <dgm:t>
        <a:bodyPr/>
        <a:lstStyle/>
        <a:p>
          <a:endParaRPr lang="pt-BR" sz="2000" b="1">
            <a:latin typeface="Abadi Extra Light" panose="020B0604020202020204" pitchFamily="34" charset="0"/>
          </a:endParaRPr>
        </a:p>
      </dgm:t>
    </dgm:pt>
    <dgm:pt modelId="{8B35DA89-0980-47A1-9957-6EA82F715B3D}">
      <dgm:prSet phldrT="[Texto]" custT="1"/>
      <dgm:spPr/>
      <dgm:t>
        <a:bodyPr/>
        <a:lstStyle/>
        <a:p>
          <a:r>
            <a:rPr lang="pt-BR" sz="1800" b="1" dirty="0" smtClean="0">
              <a:solidFill>
                <a:schemeClr val="tx1"/>
              </a:solidFill>
              <a:latin typeface="Abadi Extra Light" panose="020B0604020202020204" pitchFamily="34" charset="0"/>
            </a:rPr>
            <a:t>19 de março de 2020</a:t>
          </a:r>
          <a:endParaRPr lang="pt-BR" sz="1800" b="1" dirty="0">
            <a:solidFill>
              <a:schemeClr val="tx1"/>
            </a:solidFill>
            <a:latin typeface="Abadi Extra Light" panose="020B0604020202020204" pitchFamily="34" charset="0"/>
          </a:endParaRPr>
        </a:p>
      </dgm:t>
    </dgm:pt>
    <dgm:pt modelId="{DAA05AE8-CB68-4935-9E66-507EF7D42AEE}" type="sibTrans" cxnId="{29CF6686-4A1B-4B20-A0C8-9ADAC30019B3}">
      <dgm:prSet/>
      <dgm:spPr/>
      <dgm:t>
        <a:bodyPr/>
        <a:lstStyle/>
        <a:p>
          <a:endParaRPr lang="pt-BR" sz="2000" b="1">
            <a:latin typeface="Abadi Extra Light" panose="020B0604020202020204" pitchFamily="34" charset="0"/>
          </a:endParaRPr>
        </a:p>
      </dgm:t>
    </dgm:pt>
    <dgm:pt modelId="{709738C8-2C16-4EAE-8BF4-8C1E41766DB4}" type="parTrans" cxnId="{29CF6686-4A1B-4B20-A0C8-9ADAC30019B3}">
      <dgm:prSet/>
      <dgm:spPr/>
      <dgm:t>
        <a:bodyPr/>
        <a:lstStyle/>
        <a:p>
          <a:endParaRPr lang="pt-BR" sz="2000" b="1">
            <a:latin typeface="Abadi Extra Light" panose="020B0604020202020204" pitchFamily="34" charset="0"/>
          </a:endParaRPr>
        </a:p>
      </dgm:t>
    </dgm:pt>
    <dgm:pt modelId="{ACCBDF5C-7389-422D-97A6-81AA13459D1E}">
      <dgm:prSet custT="1"/>
      <dgm:spPr/>
      <dgm:t>
        <a:bodyPr/>
        <a:lstStyle/>
        <a:p>
          <a:r>
            <a:rPr lang="pt-BR" sz="1800" b="1" dirty="0" smtClean="0">
              <a:solidFill>
                <a:schemeClr val="tx1"/>
              </a:solidFill>
              <a:latin typeface="Abadi Extra Light" panose="020B0204020104020204" pitchFamily="34" charset="0"/>
            </a:rPr>
            <a:t>30 de março de 2020</a:t>
          </a:r>
          <a:endParaRPr lang="pt-BR" sz="1800" b="1" dirty="0">
            <a:solidFill>
              <a:schemeClr val="tx1"/>
            </a:solidFill>
            <a:latin typeface="Abadi Extra Light" panose="020B0204020104020204" pitchFamily="34" charset="0"/>
          </a:endParaRPr>
        </a:p>
      </dgm:t>
    </dgm:pt>
    <dgm:pt modelId="{F2582C5B-3658-482B-8ED3-348224E5547E}" type="parTrans" cxnId="{D54F41FB-7737-4354-A5A2-E365F7BFBDAD}">
      <dgm:prSet/>
      <dgm:spPr/>
      <dgm:t>
        <a:bodyPr/>
        <a:lstStyle/>
        <a:p>
          <a:endParaRPr lang="pt-BR"/>
        </a:p>
      </dgm:t>
    </dgm:pt>
    <dgm:pt modelId="{67285E45-3BB4-4BFD-A030-78A02EC7450F}" type="sibTrans" cxnId="{D54F41FB-7737-4354-A5A2-E365F7BFBDAD}">
      <dgm:prSet/>
      <dgm:spPr/>
      <dgm:t>
        <a:bodyPr/>
        <a:lstStyle/>
        <a:p>
          <a:endParaRPr lang="pt-BR"/>
        </a:p>
      </dgm:t>
    </dgm:pt>
    <dgm:pt modelId="{699CE409-4DB4-4F92-8365-6ED4956B1BAE}" type="pres">
      <dgm:prSet presAssocID="{65C7408A-EB83-4223-A0B1-A6A30D5EA4C3}" presName="Name0" presStyleCnt="0">
        <dgm:presLayoutVars>
          <dgm:dir/>
          <dgm:resizeHandles val="exact"/>
        </dgm:presLayoutVars>
      </dgm:prSet>
      <dgm:spPr/>
      <dgm:t>
        <a:bodyPr/>
        <a:lstStyle/>
        <a:p>
          <a:endParaRPr lang="pt-BR"/>
        </a:p>
      </dgm:t>
    </dgm:pt>
    <dgm:pt modelId="{644D1A4D-CA5E-4F40-BA3C-8B69D05A8572}" type="pres">
      <dgm:prSet presAssocID="{8B35DA89-0980-47A1-9957-6EA82F715B3D}" presName="parTxOnly" presStyleLbl="node1" presStyleIdx="0" presStyleCnt="6">
        <dgm:presLayoutVars>
          <dgm:bulletEnabled val="1"/>
        </dgm:presLayoutVars>
      </dgm:prSet>
      <dgm:spPr/>
      <dgm:t>
        <a:bodyPr/>
        <a:lstStyle/>
        <a:p>
          <a:endParaRPr lang="pt-BR"/>
        </a:p>
      </dgm:t>
    </dgm:pt>
    <dgm:pt modelId="{AFBC4EE1-B013-4AE0-8F8C-9C9CD03788DC}" type="pres">
      <dgm:prSet presAssocID="{DAA05AE8-CB68-4935-9E66-507EF7D42AEE}" presName="parSpace" presStyleCnt="0"/>
      <dgm:spPr/>
    </dgm:pt>
    <dgm:pt modelId="{4730E9D2-1EA9-466E-BA3F-F4C869BF9328}" type="pres">
      <dgm:prSet presAssocID="{623D474B-16B6-4C6F-93AD-77E8A55BB58E}" presName="parTxOnly" presStyleLbl="node1" presStyleIdx="1" presStyleCnt="6">
        <dgm:presLayoutVars>
          <dgm:bulletEnabled val="1"/>
        </dgm:presLayoutVars>
      </dgm:prSet>
      <dgm:spPr/>
      <dgm:t>
        <a:bodyPr/>
        <a:lstStyle/>
        <a:p>
          <a:endParaRPr lang="pt-BR"/>
        </a:p>
      </dgm:t>
    </dgm:pt>
    <dgm:pt modelId="{13E635C2-07F7-4DCC-8BA8-5BC78D0430B4}" type="pres">
      <dgm:prSet presAssocID="{1D8858D3-9447-4BE5-A06E-F8D224A4165F}" presName="parSpace" presStyleCnt="0"/>
      <dgm:spPr/>
    </dgm:pt>
    <dgm:pt modelId="{03A9A7D1-6FFA-4E2B-ABA6-D779BA9977F2}" type="pres">
      <dgm:prSet presAssocID="{BF0A532D-3A62-4073-9131-162F5186868A}" presName="parTxOnly" presStyleLbl="node1" presStyleIdx="2" presStyleCnt="6">
        <dgm:presLayoutVars>
          <dgm:bulletEnabled val="1"/>
        </dgm:presLayoutVars>
      </dgm:prSet>
      <dgm:spPr/>
      <dgm:t>
        <a:bodyPr/>
        <a:lstStyle/>
        <a:p>
          <a:endParaRPr lang="pt-BR"/>
        </a:p>
      </dgm:t>
    </dgm:pt>
    <dgm:pt modelId="{2E242C6B-F2C1-44E8-8959-2438075EB8F5}" type="pres">
      <dgm:prSet presAssocID="{4B5B67DD-6DB9-422C-8E9F-D03577A39801}" presName="parSpace" presStyleCnt="0"/>
      <dgm:spPr/>
    </dgm:pt>
    <dgm:pt modelId="{379BDC70-71EB-4DC8-810D-47B7A92C5F36}" type="pres">
      <dgm:prSet presAssocID="{0759324A-61E9-403D-B5B9-15340F17117D}" presName="parTxOnly" presStyleLbl="node1" presStyleIdx="3" presStyleCnt="6">
        <dgm:presLayoutVars>
          <dgm:bulletEnabled val="1"/>
        </dgm:presLayoutVars>
      </dgm:prSet>
      <dgm:spPr/>
      <dgm:t>
        <a:bodyPr/>
        <a:lstStyle/>
        <a:p>
          <a:endParaRPr lang="pt-BR"/>
        </a:p>
      </dgm:t>
    </dgm:pt>
    <dgm:pt modelId="{FC31F7FD-0FB0-42DE-AE3D-35D20A396772}" type="pres">
      <dgm:prSet presAssocID="{A07AEEB9-2BDE-4B99-AB14-84B064C5C4D0}" presName="parSpace" presStyleCnt="0"/>
      <dgm:spPr/>
    </dgm:pt>
    <dgm:pt modelId="{F22CDF26-B072-44A5-88BB-7488FBE7F46E}" type="pres">
      <dgm:prSet presAssocID="{4575BD7E-13B8-46F6-9B06-8A0BF2E92174}" presName="parTxOnly" presStyleLbl="node1" presStyleIdx="4" presStyleCnt="6">
        <dgm:presLayoutVars>
          <dgm:bulletEnabled val="1"/>
        </dgm:presLayoutVars>
      </dgm:prSet>
      <dgm:spPr/>
      <dgm:t>
        <a:bodyPr/>
        <a:lstStyle/>
        <a:p>
          <a:endParaRPr lang="pt-BR"/>
        </a:p>
      </dgm:t>
    </dgm:pt>
    <dgm:pt modelId="{BFF8C468-5A77-4F78-89F9-FA82A6BAAD10}" type="pres">
      <dgm:prSet presAssocID="{CCEFBCE7-2097-499D-BC0B-288F6AF687C6}" presName="parSpace" presStyleCnt="0"/>
      <dgm:spPr/>
    </dgm:pt>
    <dgm:pt modelId="{0E48B416-D5F6-4B2E-AE5D-80AF9FC0D255}" type="pres">
      <dgm:prSet presAssocID="{ACCBDF5C-7389-422D-97A6-81AA13459D1E}" presName="parTxOnly" presStyleLbl="node1" presStyleIdx="5" presStyleCnt="6">
        <dgm:presLayoutVars>
          <dgm:bulletEnabled val="1"/>
        </dgm:presLayoutVars>
      </dgm:prSet>
      <dgm:spPr/>
      <dgm:t>
        <a:bodyPr/>
        <a:lstStyle/>
        <a:p>
          <a:endParaRPr lang="pt-BR"/>
        </a:p>
      </dgm:t>
    </dgm:pt>
  </dgm:ptLst>
  <dgm:cxnLst>
    <dgm:cxn modelId="{29CF6686-4A1B-4B20-A0C8-9ADAC30019B3}" srcId="{65C7408A-EB83-4223-A0B1-A6A30D5EA4C3}" destId="{8B35DA89-0980-47A1-9957-6EA82F715B3D}" srcOrd="0" destOrd="0" parTransId="{709738C8-2C16-4EAE-8BF4-8C1E41766DB4}" sibTransId="{DAA05AE8-CB68-4935-9E66-507EF7D42AEE}"/>
    <dgm:cxn modelId="{45AD926F-5E2F-4871-8A69-68893855BB95}" type="presOf" srcId="{0759324A-61E9-403D-B5B9-15340F17117D}" destId="{379BDC70-71EB-4DC8-810D-47B7A92C5F36}" srcOrd="0" destOrd="0" presId="urn:microsoft.com/office/officeart/2005/8/layout/hChevron3"/>
    <dgm:cxn modelId="{980170EF-A9F9-46BA-AFA6-7E1635454871}" type="presOf" srcId="{BF0A532D-3A62-4073-9131-162F5186868A}" destId="{03A9A7D1-6FFA-4E2B-ABA6-D779BA9977F2}" srcOrd="0" destOrd="0" presId="urn:microsoft.com/office/officeart/2005/8/layout/hChevron3"/>
    <dgm:cxn modelId="{F6CF6C4B-F0AB-42B7-AE96-B382695A514A}" srcId="{65C7408A-EB83-4223-A0B1-A6A30D5EA4C3}" destId="{0759324A-61E9-403D-B5B9-15340F17117D}" srcOrd="3" destOrd="0" parTransId="{19541DFD-A391-4442-96CA-1B72035F7D54}" sibTransId="{A07AEEB9-2BDE-4B99-AB14-84B064C5C4D0}"/>
    <dgm:cxn modelId="{969FEB0D-76A7-4DE0-A6F2-61526DC6B9D2}" srcId="{65C7408A-EB83-4223-A0B1-A6A30D5EA4C3}" destId="{BF0A532D-3A62-4073-9131-162F5186868A}" srcOrd="2" destOrd="0" parTransId="{361529CA-3A33-47E9-9A7F-68B79503E36F}" sibTransId="{4B5B67DD-6DB9-422C-8E9F-D03577A39801}"/>
    <dgm:cxn modelId="{94CA5351-207C-4350-88A5-D6DC0BDEEAB0}" srcId="{65C7408A-EB83-4223-A0B1-A6A30D5EA4C3}" destId="{4575BD7E-13B8-46F6-9B06-8A0BF2E92174}" srcOrd="4" destOrd="0" parTransId="{70CFBAB0-1760-43A6-A5AD-331A1ACA3CD6}" sibTransId="{CCEFBCE7-2097-499D-BC0B-288F6AF687C6}"/>
    <dgm:cxn modelId="{98AD4BAB-5050-4227-8067-4A5350AB4E84}" type="presOf" srcId="{ACCBDF5C-7389-422D-97A6-81AA13459D1E}" destId="{0E48B416-D5F6-4B2E-AE5D-80AF9FC0D255}" srcOrd="0" destOrd="0" presId="urn:microsoft.com/office/officeart/2005/8/layout/hChevron3"/>
    <dgm:cxn modelId="{9199D227-8362-487E-9A51-177B2821E0AD}" srcId="{65C7408A-EB83-4223-A0B1-A6A30D5EA4C3}" destId="{623D474B-16B6-4C6F-93AD-77E8A55BB58E}" srcOrd="1" destOrd="0" parTransId="{FE84DDB6-1032-460A-A207-145D3372E8EB}" sibTransId="{1D8858D3-9447-4BE5-A06E-F8D224A4165F}"/>
    <dgm:cxn modelId="{AA71969C-25F8-44CF-B0CD-89BB166DA883}" type="presOf" srcId="{623D474B-16B6-4C6F-93AD-77E8A55BB58E}" destId="{4730E9D2-1EA9-466E-BA3F-F4C869BF9328}" srcOrd="0" destOrd="0" presId="urn:microsoft.com/office/officeart/2005/8/layout/hChevron3"/>
    <dgm:cxn modelId="{D54F41FB-7737-4354-A5A2-E365F7BFBDAD}" srcId="{65C7408A-EB83-4223-A0B1-A6A30D5EA4C3}" destId="{ACCBDF5C-7389-422D-97A6-81AA13459D1E}" srcOrd="5" destOrd="0" parTransId="{F2582C5B-3658-482B-8ED3-348224E5547E}" sibTransId="{67285E45-3BB4-4BFD-A030-78A02EC7450F}"/>
    <dgm:cxn modelId="{11DEFBA6-8650-42CF-BA5C-0012D757A715}" type="presOf" srcId="{8B35DA89-0980-47A1-9957-6EA82F715B3D}" destId="{644D1A4D-CA5E-4F40-BA3C-8B69D05A8572}" srcOrd="0" destOrd="0" presId="urn:microsoft.com/office/officeart/2005/8/layout/hChevron3"/>
    <dgm:cxn modelId="{1F3077CB-14E6-4300-8F20-10D381C503B4}" type="presOf" srcId="{65C7408A-EB83-4223-A0B1-A6A30D5EA4C3}" destId="{699CE409-4DB4-4F92-8365-6ED4956B1BAE}" srcOrd="0" destOrd="0" presId="urn:microsoft.com/office/officeart/2005/8/layout/hChevron3"/>
    <dgm:cxn modelId="{11726DEF-F5FD-4C17-9E93-FC2ED587A322}" type="presOf" srcId="{4575BD7E-13B8-46F6-9B06-8A0BF2E92174}" destId="{F22CDF26-B072-44A5-88BB-7488FBE7F46E}" srcOrd="0" destOrd="0" presId="urn:microsoft.com/office/officeart/2005/8/layout/hChevron3"/>
    <dgm:cxn modelId="{BD05F6AE-E094-4710-B031-3A29613F7A8D}" type="presParOf" srcId="{699CE409-4DB4-4F92-8365-6ED4956B1BAE}" destId="{644D1A4D-CA5E-4F40-BA3C-8B69D05A8572}" srcOrd="0" destOrd="0" presId="urn:microsoft.com/office/officeart/2005/8/layout/hChevron3"/>
    <dgm:cxn modelId="{DDE44D8A-26D6-48DC-8281-E43072487A34}" type="presParOf" srcId="{699CE409-4DB4-4F92-8365-6ED4956B1BAE}" destId="{AFBC4EE1-B013-4AE0-8F8C-9C9CD03788DC}" srcOrd="1" destOrd="0" presId="urn:microsoft.com/office/officeart/2005/8/layout/hChevron3"/>
    <dgm:cxn modelId="{154D0321-4760-49BC-AD14-834F5611EE21}" type="presParOf" srcId="{699CE409-4DB4-4F92-8365-6ED4956B1BAE}" destId="{4730E9D2-1EA9-466E-BA3F-F4C869BF9328}" srcOrd="2" destOrd="0" presId="urn:microsoft.com/office/officeart/2005/8/layout/hChevron3"/>
    <dgm:cxn modelId="{1D06F82D-CBB6-49ED-B597-2B6526B0FED0}" type="presParOf" srcId="{699CE409-4DB4-4F92-8365-6ED4956B1BAE}" destId="{13E635C2-07F7-4DCC-8BA8-5BC78D0430B4}" srcOrd="3" destOrd="0" presId="urn:microsoft.com/office/officeart/2005/8/layout/hChevron3"/>
    <dgm:cxn modelId="{9C38527B-D0F3-4A7A-A0C6-94862B21ABE1}" type="presParOf" srcId="{699CE409-4DB4-4F92-8365-6ED4956B1BAE}" destId="{03A9A7D1-6FFA-4E2B-ABA6-D779BA9977F2}" srcOrd="4" destOrd="0" presId="urn:microsoft.com/office/officeart/2005/8/layout/hChevron3"/>
    <dgm:cxn modelId="{5FA502B1-F215-4F4B-976E-3EC17F402067}" type="presParOf" srcId="{699CE409-4DB4-4F92-8365-6ED4956B1BAE}" destId="{2E242C6B-F2C1-44E8-8959-2438075EB8F5}" srcOrd="5" destOrd="0" presId="urn:microsoft.com/office/officeart/2005/8/layout/hChevron3"/>
    <dgm:cxn modelId="{1AADF684-4B0E-4829-A2D3-34F58BE4BF3C}" type="presParOf" srcId="{699CE409-4DB4-4F92-8365-6ED4956B1BAE}" destId="{379BDC70-71EB-4DC8-810D-47B7A92C5F36}" srcOrd="6" destOrd="0" presId="urn:microsoft.com/office/officeart/2005/8/layout/hChevron3"/>
    <dgm:cxn modelId="{433D0847-7717-40EA-BDB7-6EE884FF02D2}" type="presParOf" srcId="{699CE409-4DB4-4F92-8365-6ED4956B1BAE}" destId="{FC31F7FD-0FB0-42DE-AE3D-35D20A396772}" srcOrd="7" destOrd="0" presId="urn:microsoft.com/office/officeart/2005/8/layout/hChevron3"/>
    <dgm:cxn modelId="{480CA10C-25F1-46F0-9A16-0EC88FCF8D1C}" type="presParOf" srcId="{699CE409-4DB4-4F92-8365-6ED4956B1BAE}" destId="{F22CDF26-B072-44A5-88BB-7488FBE7F46E}" srcOrd="8" destOrd="0" presId="urn:microsoft.com/office/officeart/2005/8/layout/hChevron3"/>
    <dgm:cxn modelId="{28BE385D-7EF2-4D51-B978-93DCF7B968BB}" type="presParOf" srcId="{699CE409-4DB4-4F92-8365-6ED4956B1BAE}" destId="{BFF8C468-5A77-4F78-89F9-FA82A6BAAD10}" srcOrd="9" destOrd="0" presId="urn:microsoft.com/office/officeart/2005/8/layout/hChevron3"/>
    <dgm:cxn modelId="{A37F8071-6B19-4A26-B12A-F7FFCF0FE86B}" type="presParOf" srcId="{699CE409-4DB4-4F92-8365-6ED4956B1BAE}" destId="{0E48B416-D5F6-4B2E-AE5D-80AF9FC0D255}"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6FE3A6-BE77-4590-B707-801AD774B5A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pt-BR"/>
        </a:p>
      </dgm:t>
    </dgm:pt>
    <dgm:pt modelId="{51BC61A5-0C37-4C5D-B420-4148D223FF65}">
      <dgm:prSet phldrT="[Texto]"/>
      <dgm:spPr/>
      <dgm:t>
        <a:bodyPr/>
        <a:lstStyle/>
        <a:p>
          <a:r>
            <a:rPr lang="pt-BR" dirty="0" smtClean="0"/>
            <a:t>17 de março 2020</a:t>
          </a:r>
          <a:endParaRPr lang="pt-BR" dirty="0"/>
        </a:p>
      </dgm:t>
    </dgm:pt>
    <dgm:pt modelId="{A6372553-01F5-4E3C-ADE0-065CA4026CD3}" type="parTrans" cxnId="{66676986-C9B9-40EB-A6B2-08F4095FEA42}">
      <dgm:prSet/>
      <dgm:spPr/>
      <dgm:t>
        <a:bodyPr/>
        <a:lstStyle/>
        <a:p>
          <a:endParaRPr lang="pt-BR"/>
        </a:p>
      </dgm:t>
    </dgm:pt>
    <dgm:pt modelId="{D7915DFA-1636-4A2C-800D-049A0D51F720}" type="sibTrans" cxnId="{66676986-C9B9-40EB-A6B2-08F4095FEA42}">
      <dgm:prSet/>
      <dgm:spPr/>
      <dgm:t>
        <a:bodyPr/>
        <a:lstStyle/>
        <a:p>
          <a:endParaRPr lang="pt-BR"/>
        </a:p>
      </dgm:t>
    </dgm:pt>
    <dgm:pt modelId="{992CE6CE-CFAA-4B6F-A484-5A75BF66D287}">
      <dgm:prSet phldrT="[Texto]" custT="1"/>
      <dgm:spPr/>
      <dgm:t>
        <a:bodyPr/>
        <a:lstStyle/>
        <a:p>
          <a:pPr algn="just"/>
          <a:r>
            <a:rPr lang="pt-BR" sz="1050" dirty="0" smtClean="0"/>
            <a:t>- </a:t>
          </a:r>
          <a:r>
            <a:rPr lang="pt-BR" sz="1400" dirty="0" smtClean="0"/>
            <a:t>Reunião com o Distrito do Subúrbio - Manhã</a:t>
          </a:r>
        </a:p>
        <a:p>
          <a:pPr algn="just"/>
          <a:r>
            <a:rPr lang="pt-BR" sz="1400" dirty="0" smtClean="0"/>
            <a:t>- Reunião Técnica USF-IA</a:t>
          </a:r>
          <a:endParaRPr lang="pt-BR" sz="1400" dirty="0"/>
        </a:p>
      </dgm:t>
    </dgm:pt>
    <dgm:pt modelId="{D8FC5D20-7E21-44AC-BFDE-7F73C9CA15FE}" type="parTrans" cxnId="{71EE7936-D06F-4C2F-9E2B-7991F9D79281}">
      <dgm:prSet/>
      <dgm:spPr/>
      <dgm:t>
        <a:bodyPr/>
        <a:lstStyle/>
        <a:p>
          <a:endParaRPr lang="pt-BR"/>
        </a:p>
      </dgm:t>
    </dgm:pt>
    <dgm:pt modelId="{79904836-3F44-4AEA-9C78-57D1A5C7104F}" type="sibTrans" cxnId="{71EE7936-D06F-4C2F-9E2B-7991F9D79281}">
      <dgm:prSet/>
      <dgm:spPr/>
      <dgm:t>
        <a:bodyPr/>
        <a:lstStyle/>
        <a:p>
          <a:endParaRPr lang="pt-BR"/>
        </a:p>
      </dgm:t>
    </dgm:pt>
    <dgm:pt modelId="{34D8454E-C36D-4B70-8E6E-A85B655AB1CF}">
      <dgm:prSet phldrT="[Texto]"/>
      <dgm:spPr/>
      <dgm:t>
        <a:bodyPr/>
        <a:lstStyle/>
        <a:p>
          <a:r>
            <a:rPr lang="pt-BR" dirty="0" smtClean="0"/>
            <a:t>18 de março 2020</a:t>
          </a:r>
          <a:endParaRPr lang="pt-BR" dirty="0"/>
        </a:p>
      </dgm:t>
    </dgm:pt>
    <dgm:pt modelId="{92EEE1E4-0D40-42DE-BF2D-ACE419854C2C}" type="parTrans" cxnId="{1C7E18C9-95B2-4FCC-B5E6-B8D9F2B207BD}">
      <dgm:prSet/>
      <dgm:spPr/>
      <dgm:t>
        <a:bodyPr/>
        <a:lstStyle/>
        <a:p>
          <a:endParaRPr lang="pt-BR"/>
        </a:p>
      </dgm:t>
    </dgm:pt>
    <dgm:pt modelId="{CEBA5086-584D-413C-BF40-7CD531ADA7E9}" type="sibTrans" cxnId="{1C7E18C9-95B2-4FCC-B5E6-B8D9F2B207BD}">
      <dgm:prSet/>
      <dgm:spPr/>
      <dgm:t>
        <a:bodyPr/>
        <a:lstStyle/>
        <a:p>
          <a:endParaRPr lang="pt-BR"/>
        </a:p>
      </dgm:t>
    </dgm:pt>
    <dgm:pt modelId="{A64228E2-9E46-4BF9-AC6C-ADE3D67F27E8}">
      <dgm:prSet phldrT="[Texto]" custT="1"/>
      <dgm:spPr/>
      <dgm:t>
        <a:bodyPr/>
        <a:lstStyle/>
        <a:p>
          <a:pPr algn="just"/>
          <a:r>
            <a:rPr lang="pt-BR" sz="1400" dirty="0" smtClean="0"/>
            <a:t>- </a:t>
          </a:r>
          <a:r>
            <a:rPr lang="pt-BR" sz="1200" dirty="0" smtClean="0"/>
            <a:t>Suspenso atendimento </a:t>
          </a:r>
          <a:r>
            <a:rPr lang="pt-BR" sz="1200" b="1" dirty="0" smtClean="0"/>
            <a:t>eletivo</a:t>
          </a:r>
          <a:r>
            <a:rPr lang="pt-BR" sz="1200" dirty="0" smtClean="0"/>
            <a:t> da Odontologia;</a:t>
          </a:r>
        </a:p>
        <a:p>
          <a:pPr algn="just"/>
          <a:endParaRPr lang="pt-BR" sz="1200" dirty="0" smtClean="0"/>
        </a:p>
        <a:p>
          <a:pPr algn="just"/>
          <a:r>
            <a:rPr lang="pt-BR" sz="1200" dirty="0" smtClean="0"/>
            <a:t>- Mutirão para resolver Agenda da equipe 079;</a:t>
          </a:r>
        </a:p>
        <a:p>
          <a:pPr algn="just"/>
          <a:endParaRPr lang="pt-BR" sz="1200" dirty="0" smtClean="0"/>
        </a:p>
        <a:p>
          <a:pPr algn="just"/>
          <a:r>
            <a:rPr lang="pt-BR" sz="1200" dirty="0" smtClean="0"/>
            <a:t>- 1° Sala de Espera;</a:t>
          </a:r>
        </a:p>
        <a:p>
          <a:pPr algn="just"/>
          <a:endParaRPr lang="pt-BR" sz="1200" dirty="0" smtClean="0"/>
        </a:p>
        <a:p>
          <a:pPr algn="just"/>
          <a:r>
            <a:rPr lang="pt-BR" sz="1200" dirty="0" smtClean="0"/>
            <a:t>- Primeiro caso suspeito em Ilha Amarela;</a:t>
          </a:r>
        </a:p>
        <a:p>
          <a:pPr algn="just"/>
          <a:endParaRPr lang="pt-BR" sz="1200" dirty="0" smtClean="0"/>
        </a:p>
        <a:p>
          <a:pPr algn="just"/>
          <a:r>
            <a:rPr lang="pt-BR" sz="1200" dirty="0" smtClean="0"/>
            <a:t>- Decreto da PMS estendendo validade da receita para 8 meses e retirada ampliada para 60 dias;</a:t>
          </a:r>
        </a:p>
        <a:p>
          <a:pPr algn="just"/>
          <a:endParaRPr lang="pt-BR" sz="1200" dirty="0" smtClean="0"/>
        </a:p>
        <a:p>
          <a:pPr algn="just"/>
          <a:r>
            <a:rPr lang="pt-BR" sz="1200" dirty="0" smtClean="0"/>
            <a:t>- 1° Texto das contribuições para construção do fluxo de serviços  e processos de trabalho no enfrentamento da COVID-19.</a:t>
          </a:r>
          <a:endParaRPr lang="pt-BR" sz="1200" dirty="0"/>
        </a:p>
      </dgm:t>
    </dgm:pt>
    <dgm:pt modelId="{DCBA76CA-347C-4D08-9E07-78116A91CAD1}" type="parTrans" cxnId="{D99E6EFC-7D22-42CD-9341-80B1964261BE}">
      <dgm:prSet/>
      <dgm:spPr/>
      <dgm:t>
        <a:bodyPr/>
        <a:lstStyle/>
        <a:p>
          <a:endParaRPr lang="pt-BR"/>
        </a:p>
      </dgm:t>
    </dgm:pt>
    <dgm:pt modelId="{967F728A-F2FD-4441-A702-F03BA163B3E0}" type="sibTrans" cxnId="{D99E6EFC-7D22-42CD-9341-80B1964261BE}">
      <dgm:prSet/>
      <dgm:spPr/>
      <dgm:t>
        <a:bodyPr/>
        <a:lstStyle/>
        <a:p>
          <a:endParaRPr lang="pt-BR"/>
        </a:p>
      </dgm:t>
    </dgm:pt>
    <dgm:pt modelId="{ADE274C2-7316-4A0B-AC99-4CFBC621911F}">
      <dgm:prSet phldrT="[Texto]"/>
      <dgm:spPr/>
      <dgm:t>
        <a:bodyPr/>
        <a:lstStyle/>
        <a:p>
          <a:r>
            <a:rPr lang="pt-BR" dirty="0" smtClean="0"/>
            <a:t>19 de março 2020</a:t>
          </a:r>
          <a:endParaRPr lang="pt-BR" dirty="0"/>
        </a:p>
      </dgm:t>
    </dgm:pt>
    <dgm:pt modelId="{47B88511-78EC-4ED5-874B-3F74B7F11319}" type="parTrans" cxnId="{8218D52B-BBBB-4D16-8C64-D65DDBC6B53C}">
      <dgm:prSet/>
      <dgm:spPr/>
      <dgm:t>
        <a:bodyPr/>
        <a:lstStyle/>
        <a:p>
          <a:endParaRPr lang="pt-BR"/>
        </a:p>
      </dgm:t>
    </dgm:pt>
    <dgm:pt modelId="{E3113A62-21EB-482C-9F59-0395BF4E664C}" type="sibTrans" cxnId="{8218D52B-BBBB-4D16-8C64-D65DDBC6B53C}">
      <dgm:prSet/>
      <dgm:spPr/>
      <dgm:t>
        <a:bodyPr/>
        <a:lstStyle/>
        <a:p>
          <a:endParaRPr lang="pt-BR"/>
        </a:p>
      </dgm:t>
    </dgm:pt>
    <dgm:pt modelId="{6A87A1DA-67A7-412C-B072-F79CEFE9C38D}">
      <dgm:prSet phldrT="[Texto]" custT="1"/>
      <dgm:spPr/>
      <dgm:t>
        <a:bodyPr/>
        <a:lstStyle/>
        <a:p>
          <a:pPr algn="just"/>
          <a:r>
            <a:rPr lang="pt-BR" sz="1200" dirty="0" smtClean="0"/>
            <a:t>- Chegada das MR1;</a:t>
          </a:r>
        </a:p>
        <a:p>
          <a:pPr algn="just"/>
          <a:r>
            <a:rPr lang="pt-BR" sz="1200" dirty="0" smtClean="0"/>
            <a:t>- Aglomeração no posto (Farmácia + Laboratório);</a:t>
          </a:r>
        </a:p>
        <a:p>
          <a:pPr algn="just"/>
          <a:endParaRPr lang="pt-BR" sz="1200" dirty="0" smtClean="0"/>
        </a:p>
        <a:p>
          <a:pPr algn="just"/>
          <a:r>
            <a:rPr lang="pt-BR" sz="1200" b="1" dirty="0" smtClean="0"/>
            <a:t>- Nota técnica 1 às 18:56h:</a:t>
          </a:r>
        </a:p>
        <a:p>
          <a:pPr algn="just"/>
          <a:r>
            <a:rPr lang="pt-BR" sz="1200" dirty="0" smtClean="0"/>
            <a:t>          - USF e Acolhimentos;</a:t>
          </a:r>
        </a:p>
        <a:p>
          <a:pPr algn="just"/>
          <a:r>
            <a:rPr lang="pt-BR" sz="1200" dirty="0" smtClean="0"/>
            <a:t>          - Suspensão da agenda eletiva da odontologia;</a:t>
          </a:r>
        </a:p>
        <a:p>
          <a:pPr algn="just"/>
          <a:r>
            <a:rPr lang="pt-BR" sz="1200" dirty="0" smtClean="0"/>
            <a:t>           -  Orientação do papel dos ACS;</a:t>
          </a:r>
        </a:p>
        <a:p>
          <a:pPr algn="just"/>
          <a:r>
            <a:rPr lang="pt-BR" sz="1200" dirty="0" smtClean="0"/>
            <a:t>          - Suspensão grupos e sábado do homem; </a:t>
          </a:r>
        </a:p>
        <a:p>
          <a:pPr algn="just"/>
          <a:r>
            <a:rPr lang="pt-BR" sz="1200" dirty="0" smtClean="0"/>
            <a:t>          - 1° Fluxo; </a:t>
          </a:r>
        </a:p>
        <a:p>
          <a:pPr algn="just"/>
          <a:r>
            <a:rPr lang="pt-BR" sz="1200" dirty="0" smtClean="0"/>
            <a:t>          - TCLE e Ficha Atendimento Sintomáticos respiratórios;</a:t>
          </a:r>
        </a:p>
      </dgm:t>
    </dgm:pt>
    <dgm:pt modelId="{1D01E2E2-3F4D-419B-9A47-B58B79FF4B3E}" type="parTrans" cxnId="{F5FAC5F1-392F-444D-BAB9-CE576B200D4B}">
      <dgm:prSet/>
      <dgm:spPr/>
      <dgm:t>
        <a:bodyPr/>
        <a:lstStyle/>
        <a:p>
          <a:endParaRPr lang="pt-BR"/>
        </a:p>
      </dgm:t>
    </dgm:pt>
    <dgm:pt modelId="{E06740A3-5F88-426A-975D-178623BBB78F}" type="sibTrans" cxnId="{F5FAC5F1-392F-444D-BAB9-CE576B200D4B}">
      <dgm:prSet/>
      <dgm:spPr/>
      <dgm:t>
        <a:bodyPr/>
        <a:lstStyle/>
        <a:p>
          <a:endParaRPr lang="pt-BR"/>
        </a:p>
      </dgm:t>
    </dgm:pt>
    <dgm:pt modelId="{84DD7390-E90C-4A5E-898B-8CCED886D25C}">
      <dgm:prSet phldrT="[Texto]" custT="1"/>
      <dgm:spPr/>
      <dgm:t>
        <a:bodyPr/>
        <a:lstStyle/>
        <a:p>
          <a:pPr algn="just"/>
          <a:r>
            <a:rPr lang="pt-BR" sz="1200" dirty="0" smtClean="0"/>
            <a:t>- Definido sala de espera separada para </a:t>
          </a:r>
          <a:r>
            <a:rPr lang="pt-BR" sz="1200" b="1" dirty="0" smtClean="0"/>
            <a:t>isolamentos</a:t>
          </a:r>
          <a:r>
            <a:rPr lang="pt-BR" sz="1200" dirty="0" smtClean="0"/>
            <a:t> e </a:t>
          </a:r>
          <a:r>
            <a:rPr lang="pt-BR" sz="1200" b="1" dirty="0" smtClean="0"/>
            <a:t>triagem</a:t>
          </a:r>
          <a:r>
            <a:rPr lang="pt-BR" sz="1200" dirty="0" smtClean="0"/>
            <a:t> para Sd. Gripal</a:t>
          </a:r>
        </a:p>
        <a:p>
          <a:pPr algn="just"/>
          <a:endParaRPr lang="pt-BR" sz="1200" dirty="0" smtClean="0"/>
        </a:p>
        <a:p>
          <a:pPr algn="just"/>
          <a:r>
            <a:rPr lang="pt-BR" sz="1200" dirty="0" smtClean="0"/>
            <a:t>- Adequação da planilha de acolhimento à ficha de atendimento sintomáticos respiratórios.</a:t>
          </a:r>
        </a:p>
      </dgm:t>
    </dgm:pt>
    <dgm:pt modelId="{CBC6F99B-AC8B-429D-812F-217FFC67372D}" type="parTrans" cxnId="{855E3EB1-3E24-475F-A6D5-8A2DF6FF5B55}">
      <dgm:prSet/>
      <dgm:spPr/>
      <dgm:t>
        <a:bodyPr/>
        <a:lstStyle/>
        <a:p>
          <a:endParaRPr lang="pt-BR"/>
        </a:p>
      </dgm:t>
    </dgm:pt>
    <dgm:pt modelId="{D2B54E9D-CD11-47E1-AB8F-0CCB132E2EF3}" type="sibTrans" cxnId="{855E3EB1-3E24-475F-A6D5-8A2DF6FF5B55}">
      <dgm:prSet/>
      <dgm:spPr/>
      <dgm:t>
        <a:bodyPr/>
        <a:lstStyle/>
        <a:p>
          <a:endParaRPr lang="pt-BR"/>
        </a:p>
      </dgm:t>
    </dgm:pt>
    <dgm:pt modelId="{886CE271-51A4-4EAD-A3BA-7E019F119754}">
      <dgm:prSet phldrT="[Texto]"/>
      <dgm:spPr/>
      <dgm:t>
        <a:bodyPr/>
        <a:lstStyle/>
        <a:p>
          <a:r>
            <a:rPr lang="pt-BR" dirty="0" smtClean="0"/>
            <a:t>20 de março 2020</a:t>
          </a:r>
        </a:p>
      </dgm:t>
    </dgm:pt>
    <dgm:pt modelId="{D442EF45-52E9-482A-9421-D8ACAAC500AE}" type="parTrans" cxnId="{AAC1C0F5-6399-4136-822E-4ACC15484A77}">
      <dgm:prSet/>
      <dgm:spPr/>
      <dgm:t>
        <a:bodyPr/>
        <a:lstStyle/>
        <a:p>
          <a:endParaRPr lang="pt-BR"/>
        </a:p>
      </dgm:t>
    </dgm:pt>
    <dgm:pt modelId="{20275423-83E9-421D-B470-8819B9E886EC}" type="sibTrans" cxnId="{AAC1C0F5-6399-4136-822E-4ACC15484A77}">
      <dgm:prSet/>
      <dgm:spPr/>
      <dgm:t>
        <a:bodyPr/>
        <a:lstStyle/>
        <a:p>
          <a:endParaRPr lang="pt-BR"/>
        </a:p>
      </dgm:t>
    </dgm:pt>
    <dgm:pt modelId="{0C1A2C68-4791-4C7F-ACFB-DF622F9ECF39}" type="pres">
      <dgm:prSet presAssocID="{1D6FE3A6-BE77-4590-B707-801AD774B5AE}" presName="Name0" presStyleCnt="0">
        <dgm:presLayoutVars>
          <dgm:chMax val="5"/>
          <dgm:chPref val="5"/>
          <dgm:dir/>
          <dgm:animLvl val="lvl"/>
        </dgm:presLayoutVars>
      </dgm:prSet>
      <dgm:spPr/>
      <dgm:t>
        <a:bodyPr/>
        <a:lstStyle/>
        <a:p>
          <a:endParaRPr lang="pt-BR"/>
        </a:p>
      </dgm:t>
    </dgm:pt>
    <dgm:pt modelId="{144CD19D-6162-4382-9CFF-37B3AFA5A6D2}" type="pres">
      <dgm:prSet presAssocID="{51BC61A5-0C37-4C5D-B420-4148D223FF65}" presName="parentText1" presStyleLbl="node1" presStyleIdx="0" presStyleCnt="4" custScaleX="103164" custScaleY="71062" custLinFactNeighborX="91" custLinFactNeighborY="1872">
        <dgm:presLayoutVars>
          <dgm:chMax/>
          <dgm:chPref val="3"/>
          <dgm:bulletEnabled val="1"/>
        </dgm:presLayoutVars>
      </dgm:prSet>
      <dgm:spPr/>
      <dgm:t>
        <a:bodyPr/>
        <a:lstStyle/>
        <a:p>
          <a:endParaRPr lang="pt-BR"/>
        </a:p>
      </dgm:t>
    </dgm:pt>
    <dgm:pt modelId="{31225FAD-987B-4E39-B9AA-98A7DE5BBDDE}" type="pres">
      <dgm:prSet presAssocID="{51BC61A5-0C37-4C5D-B420-4148D223FF65}" presName="childText1" presStyleLbl="solidAlignAcc1" presStyleIdx="0" presStyleCnt="4" custScaleX="94183" custLinFactNeighborX="-9850" custLinFactNeighborY="-4718">
        <dgm:presLayoutVars>
          <dgm:chMax val="0"/>
          <dgm:chPref val="0"/>
          <dgm:bulletEnabled val="1"/>
        </dgm:presLayoutVars>
      </dgm:prSet>
      <dgm:spPr/>
      <dgm:t>
        <a:bodyPr/>
        <a:lstStyle/>
        <a:p>
          <a:endParaRPr lang="pt-BR"/>
        </a:p>
      </dgm:t>
    </dgm:pt>
    <dgm:pt modelId="{AB49EA75-2299-4A0F-91E0-2BB8BEC06285}" type="pres">
      <dgm:prSet presAssocID="{34D8454E-C36D-4B70-8E6E-A85B655AB1CF}" presName="parentText2" presStyleLbl="node1" presStyleIdx="1" presStyleCnt="4" custScaleX="105983" custScaleY="63151" custLinFactNeighborX="-1416" custLinFactNeighborY="-8736">
        <dgm:presLayoutVars>
          <dgm:chMax/>
          <dgm:chPref val="3"/>
          <dgm:bulletEnabled val="1"/>
        </dgm:presLayoutVars>
      </dgm:prSet>
      <dgm:spPr/>
      <dgm:t>
        <a:bodyPr/>
        <a:lstStyle/>
        <a:p>
          <a:endParaRPr lang="pt-BR"/>
        </a:p>
      </dgm:t>
    </dgm:pt>
    <dgm:pt modelId="{BF324B62-E2BE-4672-9C82-F1177D0A13FB}" type="pres">
      <dgm:prSet presAssocID="{34D8454E-C36D-4B70-8E6E-A85B655AB1CF}" presName="childText2" presStyleLbl="solidAlignAcc1" presStyleIdx="1" presStyleCnt="4" custScaleX="130939" custScaleY="151245" custLinFactNeighborX="755" custLinFactNeighborY="13797">
        <dgm:presLayoutVars>
          <dgm:chMax val="0"/>
          <dgm:chPref val="0"/>
          <dgm:bulletEnabled val="1"/>
        </dgm:presLayoutVars>
      </dgm:prSet>
      <dgm:spPr/>
      <dgm:t>
        <a:bodyPr/>
        <a:lstStyle/>
        <a:p>
          <a:endParaRPr lang="pt-BR"/>
        </a:p>
      </dgm:t>
    </dgm:pt>
    <dgm:pt modelId="{100F7AC2-9C45-4D12-9C78-084D8575A273}" type="pres">
      <dgm:prSet presAssocID="{ADE274C2-7316-4A0B-AC99-4CFBC621911F}" presName="parentText3" presStyleLbl="node1" presStyleIdx="2" presStyleCnt="4" custScaleX="96402" custScaleY="73555" custLinFactNeighborX="5557" custLinFactNeighborY="-11228">
        <dgm:presLayoutVars>
          <dgm:chMax/>
          <dgm:chPref val="3"/>
          <dgm:bulletEnabled val="1"/>
        </dgm:presLayoutVars>
      </dgm:prSet>
      <dgm:spPr/>
      <dgm:t>
        <a:bodyPr/>
        <a:lstStyle/>
        <a:p>
          <a:endParaRPr lang="pt-BR"/>
        </a:p>
      </dgm:t>
    </dgm:pt>
    <dgm:pt modelId="{8941536E-BD3F-4C91-9BC6-CE71DC59E76A}" type="pres">
      <dgm:prSet presAssocID="{ADE274C2-7316-4A0B-AC99-4CFBC621911F}" presName="childText3" presStyleLbl="solidAlignAcc1" presStyleIdx="2" presStyleCnt="4" custScaleY="131173" custLinFactNeighborX="17492" custLinFactNeighborY="4544">
        <dgm:presLayoutVars>
          <dgm:chMax val="0"/>
          <dgm:chPref val="0"/>
          <dgm:bulletEnabled val="1"/>
        </dgm:presLayoutVars>
      </dgm:prSet>
      <dgm:spPr/>
      <dgm:t>
        <a:bodyPr/>
        <a:lstStyle/>
        <a:p>
          <a:endParaRPr lang="pt-BR"/>
        </a:p>
      </dgm:t>
    </dgm:pt>
    <dgm:pt modelId="{9E6B95FD-B634-4337-AAC5-4E54A7FFA658}" type="pres">
      <dgm:prSet presAssocID="{886CE271-51A4-4EAD-A3BA-7E019F119754}" presName="parentText4" presStyleLbl="node1" presStyleIdx="3" presStyleCnt="4" custScaleX="95193" custScaleY="79270" custLinFactNeighborX="11184" custLinFactNeighborY="-9356">
        <dgm:presLayoutVars>
          <dgm:chMax/>
          <dgm:chPref val="3"/>
          <dgm:bulletEnabled val="1"/>
        </dgm:presLayoutVars>
      </dgm:prSet>
      <dgm:spPr/>
      <dgm:t>
        <a:bodyPr/>
        <a:lstStyle/>
        <a:p>
          <a:endParaRPr lang="pt-BR"/>
        </a:p>
      </dgm:t>
    </dgm:pt>
    <dgm:pt modelId="{C33E9990-CEAD-484D-B916-12AF351B13FD}" type="pres">
      <dgm:prSet presAssocID="{886CE271-51A4-4EAD-A3BA-7E019F119754}" presName="childText4" presStyleLbl="solidAlignAcc1" presStyleIdx="3" presStyleCnt="4" custScaleX="99524" custLinFactNeighborX="18354" custLinFactNeighborY="-10873">
        <dgm:presLayoutVars>
          <dgm:chMax val="0"/>
          <dgm:chPref val="0"/>
          <dgm:bulletEnabled val="1"/>
        </dgm:presLayoutVars>
      </dgm:prSet>
      <dgm:spPr/>
      <dgm:t>
        <a:bodyPr/>
        <a:lstStyle/>
        <a:p>
          <a:endParaRPr lang="pt-BR"/>
        </a:p>
      </dgm:t>
    </dgm:pt>
  </dgm:ptLst>
  <dgm:cxnLst>
    <dgm:cxn modelId="{2C9A6570-1AF9-415E-AEEA-AF1617C99BDA}" type="presOf" srcId="{34D8454E-C36D-4B70-8E6E-A85B655AB1CF}" destId="{AB49EA75-2299-4A0F-91E0-2BB8BEC06285}" srcOrd="0" destOrd="0" presId="urn:microsoft.com/office/officeart/2009/3/layout/IncreasingArrowsProcess"/>
    <dgm:cxn modelId="{D99E6EFC-7D22-42CD-9341-80B1964261BE}" srcId="{34D8454E-C36D-4B70-8E6E-A85B655AB1CF}" destId="{A64228E2-9E46-4BF9-AC6C-ADE3D67F27E8}" srcOrd="0" destOrd="0" parTransId="{DCBA76CA-347C-4D08-9E07-78116A91CAD1}" sibTransId="{967F728A-F2FD-4441-A702-F03BA163B3E0}"/>
    <dgm:cxn modelId="{1C7E18C9-95B2-4FCC-B5E6-B8D9F2B207BD}" srcId="{1D6FE3A6-BE77-4590-B707-801AD774B5AE}" destId="{34D8454E-C36D-4B70-8E6E-A85B655AB1CF}" srcOrd="1" destOrd="0" parTransId="{92EEE1E4-0D40-42DE-BF2D-ACE419854C2C}" sibTransId="{CEBA5086-584D-413C-BF40-7CD531ADA7E9}"/>
    <dgm:cxn modelId="{AAC1C0F5-6399-4136-822E-4ACC15484A77}" srcId="{1D6FE3A6-BE77-4590-B707-801AD774B5AE}" destId="{886CE271-51A4-4EAD-A3BA-7E019F119754}" srcOrd="3" destOrd="0" parTransId="{D442EF45-52E9-482A-9421-D8ACAAC500AE}" sibTransId="{20275423-83E9-421D-B470-8819B9E886EC}"/>
    <dgm:cxn modelId="{F5FAC5F1-392F-444D-BAB9-CE576B200D4B}" srcId="{ADE274C2-7316-4A0B-AC99-4CFBC621911F}" destId="{6A87A1DA-67A7-412C-B072-F79CEFE9C38D}" srcOrd="0" destOrd="0" parTransId="{1D01E2E2-3F4D-419B-9A47-B58B79FF4B3E}" sibTransId="{E06740A3-5F88-426A-975D-178623BBB78F}"/>
    <dgm:cxn modelId="{8218D52B-BBBB-4D16-8C64-D65DDBC6B53C}" srcId="{1D6FE3A6-BE77-4590-B707-801AD774B5AE}" destId="{ADE274C2-7316-4A0B-AC99-4CFBC621911F}" srcOrd="2" destOrd="0" parTransId="{47B88511-78EC-4ED5-874B-3F74B7F11319}" sibTransId="{E3113A62-21EB-482C-9F59-0395BF4E664C}"/>
    <dgm:cxn modelId="{908A8D1F-F2E1-440B-A30A-1609674BD39E}" type="presOf" srcId="{1D6FE3A6-BE77-4590-B707-801AD774B5AE}" destId="{0C1A2C68-4791-4C7F-ACFB-DF622F9ECF39}" srcOrd="0" destOrd="0" presId="urn:microsoft.com/office/officeart/2009/3/layout/IncreasingArrowsProcess"/>
    <dgm:cxn modelId="{855E3EB1-3E24-475F-A6D5-8A2DF6FF5B55}" srcId="{886CE271-51A4-4EAD-A3BA-7E019F119754}" destId="{84DD7390-E90C-4A5E-898B-8CCED886D25C}" srcOrd="0" destOrd="0" parTransId="{CBC6F99B-AC8B-429D-812F-217FFC67372D}" sibTransId="{D2B54E9D-CD11-47E1-AB8F-0CCB132E2EF3}"/>
    <dgm:cxn modelId="{76552A8F-6A07-44FD-B371-85BBDEA9DB41}" type="presOf" srcId="{992CE6CE-CFAA-4B6F-A484-5A75BF66D287}" destId="{31225FAD-987B-4E39-B9AA-98A7DE5BBDDE}" srcOrd="0" destOrd="0" presId="urn:microsoft.com/office/officeart/2009/3/layout/IncreasingArrowsProcess"/>
    <dgm:cxn modelId="{2D94FF51-A90A-47FC-9425-A388B7649DA8}" type="presOf" srcId="{ADE274C2-7316-4A0B-AC99-4CFBC621911F}" destId="{100F7AC2-9C45-4D12-9C78-084D8575A273}" srcOrd="0" destOrd="0" presId="urn:microsoft.com/office/officeart/2009/3/layout/IncreasingArrowsProcess"/>
    <dgm:cxn modelId="{E0B2E186-2F04-4DC6-8F7B-1B2FD0BEAAB0}" type="presOf" srcId="{A64228E2-9E46-4BF9-AC6C-ADE3D67F27E8}" destId="{BF324B62-E2BE-4672-9C82-F1177D0A13FB}" srcOrd="0" destOrd="0" presId="urn:microsoft.com/office/officeart/2009/3/layout/IncreasingArrowsProcess"/>
    <dgm:cxn modelId="{29C453FE-86BA-4B31-BDEC-980477305CE1}" type="presOf" srcId="{6A87A1DA-67A7-412C-B072-F79CEFE9C38D}" destId="{8941536E-BD3F-4C91-9BC6-CE71DC59E76A}" srcOrd="0" destOrd="0" presId="urn:microsoft.com/office/officeart/2009/3/layout/IncreasingArrowsProcess"/>
    <dgm:cxn modelId="{71EE7936-D06F-4C2F-9E2B-7991F9D79281}" srcId="{51BC61A5-0C37-4C5D-B420-4148D223FF65}" destId="{992CE6CE-CFAA-4B6F-A484-5A75BF66D287}" srcOrd="0" destOrd="0" parTransId="{D8FC5D20-7E21-44AC-BFDE-7F73C9CA15FE}" sibTransId="{79904836-3F44-4AEA-9C78-57D1A5C7104F}"/>
    <dgm:cxn modelId="{7057F8D8-8850-452D-9EEF-FA58E0BECE0F}" type="presOf" srcId="{51BC61A5-0C37-4C5D-B420-4148D223FF65}" destId="{144CD19D-6162-4382-9CFF-37B3AFA5A6D2}" srcOrd="0" destOrd="0" presId="urn:microsoft.com/office/officeart/2009/3/layout/IncreasingArrowsProcess"/>
    <dgm:cxn modelId="{66676986-C9B9-40EB-A6B2-08F4095FEA42}" srcId="{1D6FE3A6-BE77-4590-B707-801AD774B5AE}" destId="{51BC61A5-0C37-4C5D-B420-4148D223FF65}" srcOrd="0" destOrd="0" parTransId="{A6372553-01F5-4E3C-ADE0-065CA4026CD3}" sibTransId="{D7915DFA-1636-4A2C-800D-049A0D51F720}"/>
    <dgm:cxn modelId="{61785676-DA9F-4BF7-9241-E81D1E856B79}" type="presOf" srcId="{886CE271-51A4-4EAD-A3BA-7E019F119754}" destId="{9E6B95FD-B634-4337-AAC5-4E54A7FFA658}" srcOrd="0" destOrd="0" presId="urn:microsoft.com/office/officeart/2009/3/layout/IncreasingArrowsProcess"/>
    <dgm:cxn modelId="{C33235AD-E267-4171-BCA8-BB22BC2B5089}" type="presOf" srcId="{84DD7390-E90C-4A5E-898B-8CCED886D25C}" destId="{C33E9990-CEAD-484D-B916-12AF351B13FD}" srcOrd="0" destOrd="0" presId="urn:microsoft.com/office/officeart/2009/3/layout/IncreasingArrowsProcess"/>
    <dgm:cxn modelId="{F04F2EC8-0B80-4B24-9678-35252E471C10}" type="presParOf" srcId="{0C1A2C68-4791-4C7F-ACFB-DF622F9ECF39}" destId="{144CD19D-6162-4382-9CFF-37B3AFA5A6D2}" srcOrd="0" destOrd="0" presId="urn:microsoft.com/office/officeart/2009/3/layout/IncreasingArrowsProcess"/>
    <dgm:cxn modelId="{166CAEB3-2C07-4D7E-8D00-6986E56A2CF6}" type="presParOf" srcId="{0C1A2C68-4791-4C7F-ACFB-DF622F9ECF39}" destId="{31225FAD-987B-4E39-B9AA-98A7DE5BBDDE}" srcOrd="1" destOrd="0" presId="urn:microsoft.com/office/officeart/2009/3/layout/IncreasingArrowsProcess"/>
    <dgm:cxn modelId="{8387C46F-1EC5-4894-9690-3961CAE1C6E7}" type="presParOf" srcId="{0C1A2C68-4791-4C7F-ACFB-DF622F9ECF39}" destId="{AB49EA75-2299-4A0F-91E0-2BB8BEC06285}" srcOrd="2" destOrd="0" presId="urn:microsoft.com/office/officeart/2009/3/layout/IncreasingArrowsProcess"/>
    <dgm:cxn modelId="{BD2343A5-65A7-496C-B1CE-7EC0822C35A1}" type="presParOf" srcId="{0C1A2C68-4791-4C7F-ACFB-DF622F9ECF39}" destId="{BF324B62-E2BE-4672-9C82-F1177D0A13FB}" srcOrd="3" destOrd="0" presId="urn:microsoft.com/office/officeart/2009/3/layout/IncreasingArrowsProcess"/>
    <dgm:cxn modelId="{C8E25A3C-216A-439B-86EF-00915CBEB8EB}" type="presParOf" srcId="{0C1A2C68-4791-4C7F-ACFB-DF622F9ECF39}" destId="{100F7AC2-9C45-4D12-9C78-084D8575A273}" srcOrd="4" destOrd="0" presId="urn:microsoft.com/office/officeart/2009/3/layout/IncreasingArrowsProcess"/>
    <dgm:cxn modelId="{BD8DB7FD-CBEB-4A06-970C-E7A4E8BB7598}" type="presParOf" srcId="{0C1A2C68-4791-4C7F-ACFB-DF622F9ECF39}" destId="{8941536E-BD3F-4C91-9BC6-CE71DC59E76A}" srcOrd="5" destOrd="0" presId="urn:microsoft.com/office/officeart/2009/3/layout/IncreasingArrowsProcess"/>
    <dgm:cxn modelId="{72CC76A0-EFA3-4472-89C7-065D620E1F53}" type="presParOf" srcId="{0C1A2C68-4791-4C7F-ACFB-DF622F9ECF39}" destId="{9E6B95FD-B634-4337-AAC5-4E54A7FFA658}" srcOrd="6" destOrd="0" presId="urn:microsoft.com/office/officeart/2009/3/layout/IncreasingArrowsProcess"/>
    <dgm:cxn modelId="{3073B281-6FC8-4FA1-AB85-6805C1902BB6}" type="presParOf" srcId="{0C1A2C68-4791-4C7F-ACFB-DF622F9ECF39}" destId="{C33E9990-CEAD-484D-B916-12AF351B13FD}"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6FE3A6-BE77-4590-B707-801AD774B5A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pt-BR"/>
        </a:p>
      </dgm:t>
    </dgm:pt>
    <dgm:pt modelId="{D328C1FC-DD57-47D5-AB18-1B1758DECC34}">
      <dgm:prSet phldrT="[Texto]"/>
      <dgm:spPr/>
      <dgm:t>
        <a:bodyPr/>
        <a:lstStyle/>
        <a:p>
          <a:r>
            <a:rPr lang="pt-BR" dirty="0" smtClean="0"/>
            <a:t>27 de março 2020</a:t>
          </a:r>
          <a:endParaRPr lang="pt-BR" dirty="0"/>
        </a:p>
      </dgm:t>
    </dgm:pt>
    <dgm:pt modelId="{8A901AB9-3BB1-47F6-8C16-253BB5FE96A5}" type="parTrans" cxnId="{7B77CDB9-002B-4BE5-A81C-1AF2FA058836}">
      <dgm:prSet/>
      <dgm:spPr/>
      <dgm:t>
        <a:bodyPr/>
        <a:lstStyle/>
        <a:p>
          <a:endParaRPr lang="pt-BR"/>
        </a:p>
      </dgm:t>
    </dgm:pt>
    <dgm:pt modelId="{739E2EB5-B040-4501-BFB8-4731106BEE15}" type="sibTrans" cxnId="{7B77CDB9-002B-4BE5-A81C-1AF2FA058836}">
      <dgm:prSet/>
      <dgm:spPr/>
      <dgm:t>
        <a:bodyPr/>
        <a:lstStyle/>
        <a:p>
          <a:endParaRPr lang="pt-BR"/>
        </a:p>
      </dgm:t>
    </dgm:pt>
    <dgm:pt modelId="{1CD3302C-EBAC-4CA9-A8B2-E931B5AF3720}">
      <dgm:prSet phldrT="[Texto]"/>
      <dgm:spPr/>
      <dgm:t>
        <a:bodyPr/>
        <a:lstStyle/>
        <a:p>
          <a:r>
            <a:rPr lang="pt-BR" dirty="0" smtClean="0"/>
            <a:t>25 de março 2020</a:t>
          </a:r>
          <a:endParaRPr lang="pt-BR" dirty="0"/>
        </a:p>
      </dgm:t>
    </dgm:pt>
    <dgm:pt modelId="{8C1030BE-1D4A-44D2-8CAA-5E73FBDCFD46}" type="parTrans" cxnId="{84E89DD1-439C-48B0-9D14-B7542F341D33}">
      <dgm:prSet/>
      <dgm:spPr/>
      <dgm:t>
        <a:bodyPr/>
        <a:lstStyle/>
        <a:p>
          <a:endParaRPr lang="pt-BR"/>
        </a:p>
      </dgm:t>
    </dgm:pt>
    <dgm:pt modelId="{3A63892D-CDDD-412F-91F7-F8502C0089E1}" type="sibTrans" cxnId="{84E89DD1-439C-48B0-9D14-B7542F341D33}">
      <dgm:prSet/>
      <dgm:spPr/>
      <dgm:t>
        <a:bodyPr/>
        <a:lstStyle/>
        <a:p>
          <a:endParaRPr lang="pt-BR"/>
        </a:p>
      </dgm:t>
    </dgm:pt>
    <dgm:pt modelId="{AED96080-F158-4390-A9EE-53ACE8984187}">
      <dgm:prSet phldrT="[Texto]"/>
      <dgm:spPr/>
      <dgm:t>
        <a:bodyPr/>
        <a:lstStyle/>
        <a:p>
          <a:pPr algn="just"/>
          <a:r>
            <a:rPr lang="pt-BR" b="1" dirty="0" smtClean="0"/>
            <a:t>2° Nota técnica SMS:</a:t>
          </a:r>
        </a:p>
        <a:p>
          <a:pPr algn="just"/>
          <a:r>
            <a:rPr lang="pt-BR" dirty="0" smtClean="0"/>
            <a:t>- Suspensão do Bolsa Família por 120 dias</a:t>
          </a:r>
        </a:p>
        <a:p>
          <a:pPr algn="just"/>
          <a:r>
            <a:rPr lang="pt-BR" dirty="0" smtClean="0"/>
            <a:t>- Atestado Familiar</a:t>
          </a:r>
        </a:p>
        <a:p>
          <a:pPr algn="just"/>
          <a:r>
            <a:rPr lang="pt-BR" dirty="0" smtClean="0"/>
            <a:t>- SWAB em Gestantes e profissionais de saúde na UPA</a:t>
          </a:r>
        </a:p>
        <a:p>
          <a:pPr algn="just"/>
          <a:r>
            <a:rPr lang="pt-BR" dirty="0" smtClean="0"/>
            <a:t>- Suspeito </a:t>
          </a:r>
          <a:r>
            <a:rPr lang="pt-BR" b="1" dirty="0" smtClean="0"/>
            <a:t>qualquer caso</a:t>
          </a:r>
          <a:r>
            <a:rPr lang="pt-BR" dirty="0" smtClean="0"/>
            <a:t> de </a:t>
          </a:r>
          <a:r>
            <a:rPr lang="pt-BR" dirty="0" err="1" smtClean="0"/>
            <a:t>Sd</a:t>
          </a:r>
          <a:r>
            <a:rPr lang="pt-BR" dirty="0" smtClean="0"/>
            <a:t>. gripal</a:t>
          </a:r>
        </a:p>
        <a:p>
          <a:pPr algn="just"/>
          <a:r>
            <a:rPr lang="pt-BR" dirty="0" smtClean="0"/>
            <a:t>- Fluxo Detalhado</a:t>
          </a:r>
          <a:endParaRPr lang="pt-BR" dirty="0"/>
        </a:p>
      </dgm:t>
    </dgm:pt>
    <dgm:pt modelId="{0F97A0ED-C756-439B-A9E5-D817EB45BEC5}" type="parTrans" cxnId="{69B0A426-CCB7-4EC0-8FE3-10CF2DAD4B4D}">
      <dgm:prSet/>
      <dgm:spPr/>
      <dgm:t>
        <a:bodyPr/>
        <a:lstStyle/>
        <a:p>
          <a:endParaRPr lang="pt-BR"/>
        </a:p>
      </dgm:t>
    </dgm:pt>
    <dgm:pt modelId="{8B171BE6-2B43-4962-A092-4C30EC289FE2}" type="sibTrans" cxnId="{69B0A426-CCB7-4EC0-8FE3-10CF2DAD4B4D}">
      <dgm:prSet/>
      <dgm:spPr/>
      <dgm:t>
        <a:bodyPr/>
        <a:lstStyle/>
        <a:p>
          <a:endParaRPr lang="pt-BR"/>
        </a:p>
      </dgm:t>
    </dgm:pt>
    <dgm:pt modelId="{1DF614F1-A8AA-4167-B07D-DEDC28EABF2C}">
      <dgm:prSet phldrT="[Texto]"/>
      <dgm:spPr/>
      <dgm:t>
        <a:bodyPr/>
        <a:lstStyle/>
        <a:p>
          <a:r>
            <a:rPr lang="pt-BR" b="1" dirty="0" smtClean="0"/>
            <a:t>4° Nota técnica SMS:</a:t>
          </a:r>
        </a:p>
        <a:p>
          <a:r>
            <a:rPr lang="pt-BR" dirty="0" smtClean="0"/>
            <a:t>- Mudança na forma de notificação</a:t>
          </a:r>
          <a:endParaRPr lang="pt-BR" dirty="0"/>
        </a:p>
      </dgm:t>
    </dgm:pt>
    <dgm:pt modelId="{8E1E8756-DBC0-40E1-9641-6F6BC7737B19}" type="parTrans" cxnId="{07675E36-B062-46EF-9F04-90DFBDAA40E2}">
      <dgm:prSet/>
      <dgm:spPr/>
      <dgm:t>
        <a:bodyPr/>
        <a:lstStyle/>
        <a:p>
          <a:endParaRPr lang="pt-BR"/>
        </a:p>
      </dgm:t>
    </dgm:pt>
    <dgm:pt modelId="{05753A8A-73F0-4EE9-8974-4940A7E6A260}" type="sibTrans" cxnId="{07675E36-B062-46EF-9F04-90DFBDAA40E2}">
      <dgm:prSet/>
      <dgm:spPr/>
      <dgm:t>
        <a:bodyPr/>
        <a:lstStyle/>
        <a:p>
          <a:endParaRPr lang="pt-BR"/>
        </a:p>
      </dgm:t>
    </dgm:pt>
    <dgm:pt modelId="{F76F360F-33C4-4DA7-B739-FFE41E567012}">
      <dgm:prSet phldrT="[Texto]"/>
      <dgm:spPr/>
      <dgm:t>
        <a:bodyPr/>
        <a:lstStyle/>
        <a:p>
          <a:r>
            <a:rPr lang="pt-BR" dirty="0" smtClean="0"/>
            <a:t>23 de março 2020</a:t>
          </a:r>
        </a:p>
      </dgm:t>
    </dgm:pt>
    <dgm:pt modelId="{4825323A-D579-44B5-ADB2-02F6ECCD7F4E}" type="parTrans" cxnId="{403247D7-8401-4710-B055-9F5D0B4B9486}">
      <dgm:prSet/>
      <dgm:spPr/>
      <dgm:t>
        <a:bodyPr/>
        <a:lstStyle/>
        <a:p>
          <a:endParaRPr lang="pt-BR"/>
        </a:p>
      </dgm:t>
    </dgm:pt>
    <dgm:pt modelId="{220D4CC6-59BE-4832-8DC3-6390B1BDB28B}" type="sibTrans" cxnId="{403247D7-8401-4710-B055-9F5D0B4B9486}">
      <dgm:prSet/>
      <dgm:spPr/>
      <dgm:t>
        <a:bodyPr/>
        <a:lstStyle/>
        <a:p>
          <a:endParaRPr lang="pt-BR"/>
        </a:p>
      </dgm:t>
    </dgm:pt>
    <dgm:pt modelId="{7CE200A4-BEF3-4BCD-94F2-8036749A4959}">
      <dgm:prSet phldrT="[Texto]"/>
      <dgm:spPr/>
      <dgm:t>
        <a:bodyPr/>
        <a:lstStyle/>
        <a:p>
          <a:pPr algn="just"/>
          <a:r>
            <a:rPr lang="pt-BR" dirty="0" smtClean="0"/>
            <a:t>- Boletim epidemiológico 06:</a:t>
          </a:r>
        </a:p>
        <a:p>
          <a:pPr algn="just"/>
          <a:endParaRPr lang="pt-BR" dirty="0" smtClean="0"/>
        </a:p>
        <a:p>
          <a:pPr algn="just"/>
          <a:r>
            <a:rPr lang="pt-BR" dirty="0" smtClean="0"/>
            <a:t>- Definição novos critérios de suspeição – Transmissão comunitária</a:t>
          </a:r>
        </a:p>
        <a:p>
          <a:pPr algn="just"/>
          <a:endParaRPr lang="pt-BR" dirty="0" smtClean="0"/>
        </a:p>
        <a:p>
          <a:pPr algn="just"/>
          <a:r>
            <a:rPr lang="pt-BR" dirty="0" smtClean="0"/>
            <a:t>- Decreto da PMS para fechamento de bares e restaurantes</a:t>
          </a:r>
        </a:p>
      </dgm:t>
    </dgm:pt>
    <dgm:pt modelId="{942C09D6-7E88-4B9E-B326-839AE830FE47}" type="parTrans" cxnId="{8565F06B-AFFB-4BC8-9589-CDF40A459A8E}">
      <dgm:prSet/>
      <dgm:spPr/>
      <dgm:t>
        <a:bodyPr/>
        <a:lstStyle/>
        <a:p>
          <a:endParaRPr lang="pt-BR"/>
        </a:p>
      </dgm:t>
    </dgm:pt>
    <dgm:pt modelId="{380BBA0D-6C03-4A49-944A-B1785641E073}" type="sibTrans" cxnId="{8565F06B-AFFB-4BC8-9589-CDF40A459A8E}">
      <dgm:prSet/>
      <dgm:spPr/>
      <dgm:t>
        <a:bodyPr/>
        <a:lstStyle/>
        <a:p>
          <a:endParaRPr lang="pt-BR"/>
        </a:p>
      </dgm:t>
    </dgm:pt>
    <dgm:pt modelId="{490AEC27-4148-4E8F-A986-B592F822ADA8}">
      <dgm:prSet phldrT="[Texto]"/>
      <dgm:spPr/>
      <dgm:t>
        <a:bodyPr/>
        <a:lstStyle/>
        <a:p>
          <a:r>
            <a:rPr lang="pt-BR" dirty="0" smtClean="0"/>
            <a:t>26 de março?</a:t>
          </a:r>
          <a:endParaRPr lang="pt-BR" dirty="0"/>
        </a:p>
      </dgm:t>
    </dgm:pt>
    <dgm:pt modelId="{5BF7FE90-75A9-47A0-8788-0F72803FEF9B}" type="parTrans" cxnId="{AEF1929C-F257-42F7-951F-5E5A67D8213C}">
      <dgm:prSet/>
      <dgm:spPr/>
      <dgm:t>
        <a:bodyPr/>
        <a:lstStyle/>
        <a:p>
          <a:endParaRPr lang="pt-BR"/>
        </a:p>
      </dgm:t>
    </dgm:pt>
    <dgm:pt modelId="{533A3ACA-8217-4406-97F2-9D0D3621D226}" type="sibTrans" cxnId="{AEF1929C-F257-42F7-951F-5E5A67D8213C}">
      <dgm:prSet/>
      <dgm:spPr/>
      <dgm:t>
        <a:bodyPr/>
        <a:lstStyle/>
        <a:p>
          <a:endParaRPr lang="pt-BR"/>
        </a:p>
      </dgm:t>
    </dgm:pt>
    <dgm:pt modelId="{BA714C38-14DB-4B0D-B034-B3CA9AB6B334}">
      <dgm:prSet phldrT="[Texto]"/>
      <dgm:spPr/>
      <dgm:t>
        <a:bodyPr/>
        <a:lstStyle/>
        <a:p>
          <a:r>
            <a:rPr lang="pt-BR" dirty="0" smtClean="0"/>
            <a:t>- USF ilha amarela foi definida pelo DSSF como referencia para campanha de vacina</a:t>
          </a:r>
          <a:endParaRPr lang="pt-BR" dirty="0"/>
        </a:p>
      </dgm:t>
    </dgm:pt>
    <dgm:pt modelId="{0C92AC53-3886-45DD-81D5-ED7F1924F713}" type="parTrans" cxnId="{D446E54A-A40D-476F-A6B6-5D4928A1B2DE}">
      <dgm:prSet/>
      <dgm:spPr/>
      <dgm:t>
        <a:bodyPr/>
        <a:lstStyle/>
        <a:p>
          <a:endParaRPr lang="pt-BR"/>
        </a:p>
      </dgm:t>
    </dgm:pt>
    <dgm:pt modelId="{9A465D2A-1060-47BE-8A68-396195824840}" type="sibTrans" cxnId="{D446E54A-A40D-476F-A6B6-5D4928A1B2DE}">
      <dgm:prSet/>
      <dgm:spPr/>
      <dgm:t>
        <a:bodyPr/>
        <a:lstStyle/>
        <a:p>
          <a:endParaRPr lang="pt-BR"/>
        </a:p>
      </dgm:t>
    </dgm:pt>
    <dgm:pt modelId="{0C1A2C68-4791-4C7F-ACFB-DF622F9ECF39}" type="pres">
      <dgm:prSet presAssocID="{1D6FE3A6-BE77-4590-B707-801AD774B5AE}" presName="Name0" presStyleCnt="0">
        <dgm:presLayoutVars>
          <dgm:chMax val="5"/>
          <dgm:chPref val="5"/>
          <dgm:dir/>
          <dgm:animLvl val="lvl"/>
        </dgm:presLayoutVars>
      </dgm:prSet>
      <dgm:spPr/>
      <dgm:t>
        <a:bodyPr/>
        <a:lstStyle/>
        <a:p>
          <a:endParaRPr lang="pt-BR"/>
        </a:p>
      </dgm:t>
    </dgm:pt>
    <dgm:pt modelId="{CD0C7A24-E322-4A96-AEF8-ECF5933990FB}" type="pres">
      <dgm:prSet presAssocID="{F76F360F-33C4-4DA7-B739-FFE41E567012}" presName="parentText1" presStyleLbl="node1" presStyleIdx="0" presStyleCnt="4">
        <dgm:presLayoutVars>
          <dgm:chMax/>
          <dgm:chPref val="3"/>
          <dgm:bulletEnabled val="1"/>
        </dgm:presLayoutVars>
      </dgm:prSet>
      <dgm:spPr/>
      <dgm:t>
        <a:bodyPr/>
        <a:lstStyle/>
        <a:p>
          <a:endParaRPr lang="pt-BR"/>
        </a:p>
      </dgm:t>
    </dgm:pt>
    <dgm:pt modelId="{10438720-AD37-42C7-8E0E-39FAAA286CCF}" type="pres">
      <dgm:prSet presAssocID="{F76F360F-33C4-4DA7-B739-FFE41E567012}" presName="childText1" presStyleLbl="solidAlignAcc1" presStyleIdx="0" presStyleCnt="4">
        <dgm:presLayoutVars>
          <dgm:chMax val="0"/>
          <dgm:chPref val="0"/>
          <dgm:bulletEnabled val="1"/>
        </dgm:presLayoutVars>
      </dgm:prSet>
      <dgm:spPr/>
      <dgm:t>
        <a:bodyPr/>
        <a:lstStyle/>
        <a:p>
          <a:endParaRPr lang="pt-BR"/>
        </a:p>
      </dgm:t>
    </dgm:pt>
    <dgm:pt modelId="{996C63C2-E48E-4720-9F48-206924F4856E}" type="pres">
      <dgm:prSet presAssocID="{1CD3302C-EBAC-4CA9-A8B2-E931B5AF3720}" presName="parentText2" presStyleLbl="node1" presStyleIdx="1" presStyleCnt="4">
        <dgm:presLayoutVars>
          <dgm:chMax/>
          <dgm:chPref val="3"/>
          <dgm:bulletEnabled val="1"/>
        </dgm:presLayoutVars>
      </dgm:prSet>
      <dgm:spPr/>
      <dgm:t>
        <a:bodyPr/>
        <a:lstStyle/>
        <a:p>
          <a:endParaRPr lang="pt-BR"/>
        </a:p>
      </dgm:t>
    </dgm:pt>
    <dgm:pt modelId="{02357044-1A8D-4AAA-9A1B-007E01180176}" type="pres">
      <dgm:prSet presAssocID="{1CD3302C-EBAC-4CA9-A8B2-E931B5AF3720}" presName="childText2" presStyleLbl="solidAlignAcc1" presStyleIdx="1" presStyleCnt="4">
        <dgm:presLayoutVars>
          <dgm:chMax val="0"/>
          <dgm:chPref val="0"/>
          <dgm:bulletEnabled val="1"/>
        </dgm:presLayoutVars>
      </dgm:prSet>
      <dgm:spPr/>
      <dgm:t>
        <a:bodyPr/>
        <a:lstStyle/>
        <a:p>
          <a:endParaRPr lang="pt-BR"/>
        </a:p>
      </dgm:t>
    </dgm:pt>
    <dgm:pt modelId="{29F5D87D-F8D2-4F2C-846D-DFFF1D1DE176}" type="pres">
      <dgm:prSet presAssocID="{490AEC27-4148-4E8F-A986-B592F822ADA8}" presName="parentText3" presStyleLbl="node1" presStyleIdx="2" presStyleCnt="4">
        <dgm:presLayoutVars>
          <dgm:chMax/>
          <dgm:chPref val="3"/>
          <dgm:bulletEnabled val="1"/>
        </dgm:presLayoutVars>
      </dgm:prSet>
      <dgm:spPr/>
      <dgm:t>
        <a:bodyPr/>
        <a:lstStyle/>
        <a:p>
          <a:endParaRPr lang="pt-BR"/>
        </a:p>
      </dgm:t>
    </dgm:pt>
    <dgm:pt modelId="{B4CCEB3B-7D73-4687-BBB0-F624EC8B652B}" type="pres">
      <dgm:prSet presAssocID="{490AEC27-4148-4E8F-A986-B592F822ADA8}" presName="childText3" presStyleLbl="solidAlignAcc1" presStyleIdx="2" presStyleCnt="4">
        <dgm:presLayoutVars>
          <dgm:chMax val="0"/>
          <dgm:chPref val="0"/>
          <dgm:bulletEnabled val="1"/>
        </dgm:presLayoutVars>
      </dgm:prSet>
      <dgm:spPr/>
      <dgm:t>
        <a:bodyPr/>
        <a:lstStyle/>
        <a:p>
          <a:endParaRPr lang="pt-BR"/>
        </a:p>
      </dgm:t>
    </dgm:pt>
    <dgm:pt modelId="{61F603BF-C496-44C6-9FC3-A2505D040535}" type="pres">
      <dgm:prSet presAssocID="{D328C1FC-DD57-47D5-AB18-1B1758DECC34}" presName="parentText4" presStyleLbl="node1" presStyleIdx="3" presStyleCnt="4">
        <dgm:presLayoutVars>
          <dgm:chMax/>
          <dgm:chPref val="3"/>
          <dgm:bulletEnabled val="1"/>
        </dgm:presLayoutVars>
      </dgm:prSet>
      <dgm:spPr/>
      <dgm:t>
        <a:bodyPr/>
        <a:lstStyle/>
        <a:p>
          <a:endParaRPr lang="pt-BR"/>
        </a:p>
      </dgm:t>
    </dgm:pt>
    <dgm:pt modelId="{E0D6DC7B-9CB3-4F79-ADB4-4B45106882AA}" type="pres">
      <dgm:prSet presAssocID="{D328C1FC-DD57-47D5-AB18-1B1758DECC34}" presName="childText4" presStyleLbl="solidAlignAcc1" presStyleIdx="3" presStyleCnt="4">
        <dgm:presLayoutVars>
          <dgm:chMax val="0"/>
          <dgm:chPref val="0"/>
          <dgm:bulletEnabled val="1"/>
        </dgm:presLayoutVars>
      </dgm:prSet>
      <dgm:spPr/>
      <dgm:t>
        <a:bodyPr/>
        <a:lstStyle/>
        <a:p>
          <a:endParaRPr lang="pt-BR"/>
        </a:p>
      </dgm:t>
    </dgm:pt>
  </dgm:ptLst>
  <dgm:cxnLst>
    <dgm:cxn modelId="{C02E436A-0553-431E-830F-5543E410FD78}" type="presOf" srcId="{D328C1FC-DD57-47D5-AB18-1B1758DECC34}" destId="{61F603BF-C496-44C6-9FC3-A2505D040535}" srcOrd="0" destOrd="0" presId="urn:microsoft.com/office/officeart/2009/3/layout/IncreasingArrowsProcess"/>
    <dgm:cxn modelId="{403247D7-8401-4710-B055-9F5D0B4B9486}" srcId="{1D6FE3A6-BE77-4590-B707-801AD774B5AE}" destId="{F76F360F-33C4-4DA7-B739-FFE41E567012}" srcOrd="0" destOrd="0" parTransId="{4825323A-D579-44B5-ADB2-02F6ECCD7F4E}" sibTransId="{220D4CC6-59BE-4832-8DC3-6390B1BDB28B}"/>
    <dgm:cxn modelId="{AEF1929C-F257-42F7-951F-5E5A67D8213C}" srcId="{1D6FE3A6-BE77-4590-B707-801AD774B5AE}" destId="{490AEC27-4148-4E8F-A986-B592F822ADA8}" srcOrd="2" destOrd="0" parTransId="{5BF7FE90-75A9-47A0-8788-0F72803FEF9B}" sibTransId="{533A3ACA-8217-4406-97F2-9D0D3621D226}"/>
    <dgm:cxn modelId="{07675E36-B062-46EF-9F04-90DFBDAA40E2}" srcId="{D328C1FC-DD57-47D5-AB18-1B1758DECC34}" destId="{1DF614F1-A8AA-4167-B07D-DEDC28EABF2C}" srcOrd="0" destOrd="0" parTransId="{8E1E8756-DBC0-40E1-9641-6F6BC7737B19}" sibTransId="{05753A8A-73F0-4EE9-8974-4940A7E6A260}"/>
    <dgm:cxn modelId="{84E89DD1-439C-48B0-9D14-B7542F341D33}" srcId="{1D6FE3A6-BE77-4590-B707-801AD774B5AE}" destId="{1CD3302C-EBAC-4CA9-A8B2-E931B5AF3720}" srcOrd="1" destOrd="0" parTransId="{8C1030BE-1D4A-44D2-8CAA-5E73FBDCFD46}" sibTransId="{3A63892D-CDDD-412F-91F7-F8502C0089E1}"/>
    <dgm:cxn modelId="{F48F9C11-8C78-4F42-BBED-A0CC0B5CF4BA}" type="presOf" srcId="{1DF614F1-A8AA-4167-B07D-DEDC28EABF2C}" destId="{E0D6DC7B-9CB3-4F79-ADB4-4B45106882AA}" srcOrd="0" destOrd="0" presId="urn:microsoft.com/office/officeart/2009/3/layout/IncreasingArrowsProcess"/>
    <dgm:cxn modelId="{8565F06B-AFFB-4BC8-9589-CDF40A459A8E}" srcId="{F76F360F-33C4-4DA7-B739-FFE41E567012}" destId="{7CE200A4-BEF3-4BCD-94F2-8036749A4959}" srcOrd="0" destOrd="0" parTransId="{942C09D6-7E88-4B9E-B326-839AE830FE47}" sibTransId="{380BBA0D-6C03-4A49-944A-B1785641E073}"/>
    <dgm:cxn modelId="{2CD64D89-CA21-4D56-AFDD-DA8E7B554298}" type="presOf" srcId="{F76F360F-33C4-4DA7-B739-FFE41E567012}" destId="{CD0C7A24-E322-4A96-AEF8-ECF5933990FB}" srcOrd="0" destOrd="0" presId="urn:microsoft.com/office/officeart/2009/3/layout/IncreasingArrowsProcess"/>
    <dgm:cxn modelId="{FEB52D07-80F0-4CB0-B1EC-0B98942C3339}" type="presOf" srcId="{7CE200A4-BEF3-4BCD-94F2-8036749A4959}" destId="{10438720-AD37-42C7-8E0E-39FAAA286CCF}" srcOrd="0" destOrd="0" presId="urn:microsoft.com/office/officeart/2009/3/layout/IncreasingArrowsProcess"/>
    <dgm:cxn modelId="{8C8FB2CA-D580-493F-9E08-8FD5456A3DCD}" type="presOf" srcId="{BA714C38-14DB-4B0D-B034-B3CA9AB6B334}" destId="{B4CCEB3B-7D73-4687-BBB0-F624EC8B652B}" srcOrd="0" destOrd="0" presId="urn:microsoft.com/office/officeart/2009/3/layout/IncreasingArrowsProcess"/>
    <dgm:cxn modelId="{5D7DB2CC-0ACE-4AED-906B-94BB1FDF30E3}" type="presOf" srcId="{1D6FE3A6-BE77-4590-B707-801AD774B5AE}" destId="{0C1A2C68-4791-4C7F-ACFB-DF622F9ECF39}" srcOrd="0" destOrd="0" presId="urn:microsoft.com/office/officeart/2009/3/layout/IncreasingArrowsProcess"/>
    <dgm:cxn modelId="{D446E54A-A40D-476F-A6B6-5D4928A1B2DE}" srcId="{490AEC27-4148-4E8F-A986-B592F822ADA8}" destId="{BA714C38-14DB-4B0D-B034-B3CA9AB6B334}" srcOrd="0" destOrd="0" parTransId="{0C92AC53-3886-45DD-81D5-ED7F1924F713}" sibTransId="{9A465D2A-1060-47BE-8A68-396195824840}"/>
    <dgm:cxn modelId="{38810B1E-02B0-4D86-9483-9916A398E4A8}" type="presOf" srcId="{AED96080-F158-4390-A9EE-53ACE8984187}" destId="{02357044-1A8D-4AAA-9A1B-007E01180176}" srcOrd="0" destOrd="0" presId="urn:microsoft.com/office/officeart/2009/3/layout/IncreasingArrowsProcess"/>
    <dgm:cxn modelId="{69B0A426-CCB7-4EC0-8FE3-10CF2DAD4B4D}" srcId="{1CD3302C-EBAC-4CA9-A8B2-E931B5AF3720}" destId="{AED96080-F158-4390-A9EE-53ACE8984187}" srcOrd="0" destOrd="0" parTransId="{0F97A0ED-C756-439B-A9E5-D817EB45BEC5}" sibTransId="{8B171BE6-2B43-4962-A092-4C30EC289FE2}"/>
    <dgm:cxn modelId="{7B77CDB9-002B-4BE5-A81C-1AF2FA058836}" srcId="{1D6FE3A6-BE77-4590-B707-801AD774B5AE}" destId="{D328C1FC-DD57-47D5-AB18-1B1758DECC34}" srcOrd="3" destOrd="0" parTransId="{8A901AB9-3BB1-47F6-8C16-253BB5FE96A5}" sibTransId="{739E2EB5-B040-4501-BFB8-4731106BEE15}"/>
    <dgm:cxn modelId="{2717E10C-EB98-42B0-A092-99FC92A52E9E}" type="presOf" srcId="{490AEC27-4148-4E8F-A986-B592F822ADA8}" destId="{29F5D87D-F8D2-4F2C-846D-DFFF1D1DE176}" srcOrd="0" destOrd="0" presId="urn:microsoft.com/office/officeart/2009/3/layout/IncreasingArrowsProcess"/>
    <dgm:cxn modelId="{93FC2A96-198F-43F0-9E51-54B053FCC729}" type="presOf" srcId="{1CD3302C-EBAC-4CA9-A8B2-E931B5AF3720}" destId="{996C63C2-E48E-4720-9F48-206924F4856E}" srcOrd="0" destOrd="0" presId="urn:microsoft.com/office/officeart/2009/3/layout/IncreasingArrowsProcess"/>
    <dgm:cxn modelId="{27E0E815-B28C-4452-A634-E966E786C228}" type="presParOf" srcId="{0C1A2C68-4791-4C7F-ACFB-DF622F9ECF39}" destId="{CD0C7A24-E322-4A96-AEF8-ECF5933990FB}" srcOrd="0" destOrd="0" presId="urn:microsoft.com/office/officeart/2009/3/layout/IncreasingArrowsProcess"/>
    <dgm:cxn modelId="{CAB1B1F5-30C4-4B8D-B084-2B91BCBC66F5}" type="presParOf" srcId="{0C1A2C68-4791-4C7F-ACFB-DF622F9ECF39}" destId="{10438720-AD37-42C7-8E0E-39FAAA286CCF}" srcOrd="1" destOrd="0" presId="urn:microsoft.com/office/officeart/2009/3/layout/IncreasingArrowsProcess"/>
    <dgm:cxn modelId="{8C573E03-C139-4967-8C0C-34B4B6E52DED}" type="presParOf" srcId="{0C1A2C68-4791-4C7F-ACFB-DF622F9ECF39}" destId="{996C63C2-E48E-4720-9F48-206924F4856E}" srcOrd="2" destOrd="0" presId="urn:microsoft.com/office/officeart/2009/3/layout/IncreasingArrowsProcess"/>
    <dgm:cxn modelId="{F158D9E0-40A5-485F-AAB2-7E9F31603FF5}" type="presParOf" srcId="{0C1A2C68-4791-4C7F-ACFB-DF622F9ECF39}" destId="{02357044-1A8D-4AAA-9A1B-007E01180176}" srcOrd="3" destOrd="0" presId="urn:microsoft.com/office/officeart/2009/3/layout/IncreasingArrowsProcess"/>
    <dgm:cxn modelId="{8908AFCF-2B8F-469E-94F4-83F95654D492}" type="presParOf" srcId="{0C1A2C68-4791-4C7F-ACFB-DF622F9ECF39}" destId="{29F5D87D-F8D2-4F2C-846D-DFFF1D1DE176}" srcOrd="4" destOrd="0" presId="urn:microsoft.com/office/officeart/2009/3/layout/IncreasingArrowsProcess"/>
    <dgm:cxn modelId="{0D29CA99-780E-4D58-A135-C5E4325779F9}" type="presParOf" srcId="{0C1A2C68-4791-4C7F-ACFB-DF622F9ECF39}" destId="{B4CCEB3B-7D73-4687-BBB0-F624EC8B652B}" srcOrd="5" destOrd="0" presId="urn:microsoft.com/office/officeart/2009/3/layout/IncreasingArrowsProcess"/>
    <dgm:cxn modelId="{9BEB5CB5-3B54-437B-B3E4-F90F9D4248A3}" type="presParOf" srcId="{0C1A2C68-4791-4C7F-ACFB-DF622F9ECF39}" destId="{61F603BF-C496-44C6-9FC3-A2505D040535}" srcOrd="6" destOrd="0" presId="urn:microsoft.com/office/officeart/2009/3/layout/IncreasingArrowsProcess"/>
    <dgm:cxn modelId="{B74EA89A-D74F-4D0D-B581-53B2961369B5}" type="presParOf" srcId="{0C1A2C68-4791-4C7F-ACFB-DF622F9ECF39}" destId="{E0D6DC7B-9CB3-4F79-ADB4-4B45106882AA}"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1433" y="1737305"/>
          <a:ext cx="2347990" cy="939196"/>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31 dezembro de </a:t>
          </a:r>
          <a:r>
            <a:rPr lang="pt-BR" sz="2000" b="1" kern="1200" dirty="0" smtClean="0">
              <a:solidFill>
                <a:schemeClr val="tx1"/>
              </a:solidFill>
              <a:latin typeface="Abadi Extra Light" panose="020B0604020202020204" pitchFamily="34" charset="0"/>
            </a:rPr>
            <a:t>2019</a:t>
          </a:r>
          <a:endParaRPr lang="pt-BR" sz="2000" b="1" kern="1200" dirty="0">
            <a:solidFill>
              <a:schemeClr val="tx1"/>
            </a:solidFill>
            <a:latin typeface="Abadi Extra Light" panose="020B0604020202020204" pitchFamily="34" charset="0"/>
          </a:endParaRPr>
        </a:p>
      </dsp:txBody>
      <dsp:txXfrm>
        <a:off x="1433" y="1737305"/>
        <a:ext cx="2113191" cy="939196"/>
      </dsp:txXfrm>
    </dsp:sp>
    <dsp:sp modelId="{72225466-19D0-4B84-8E3C-C49AA8576992}">
      <dsp:nvSpPr>
        <dsp:cNvPr id="0" name=""/>
        <dsp:cNvSpPr/>
      </dsp:nvSpPr>
      <dsp:spPr>
        <a:xfrm>
          <a:off x="1879826" y="1737305"/>
          <a:ext cx="2347990" cy="939196"/>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01</a:t>
          </a:r>
          <a:r>
            <a:rPr lang="pt-BR" sz="2000" b="1" kern="1200" baseline="0" dirty="0">
              <a:solidFill>
                <a:schemeClr val="tx1"/>
              </a:solidFill>
              <a:latin typeface="Abadi Extra Light" panose="020B0604020202020204" pitchFamily="34" charset="0"/>
            </a:rPr>
            <a:t> de janeiro de 2020</a:t>
          </a:r>
          <a:endParaRPr lang="pt-BR" sz="2000" b="1" kern="1200" dirty="0">
            <a:solidFill>
              <a:schemeClr val="tx1"/>
            </a:solidFill>
            <a:latin typeface="Abadi Extra Light" panose="020B0604020202020204" pitchFamily="34" charset="0"/>
          </a:endParaRPr>
        </a:p>
      </dsp:txBody>
      <dsp:txXfrm>
        <a:off x="2349424" y="1737305"/>
        <a:ext cx="1408794" cy="939196"/>
      </dsp:txXfrm>
    </dsp:sp>
    <dsp:sp modelId="{4730E9D2-1EA9-466E-BA3F-F4C869BF9328}">
      <dsp:nvSpPr>
        <dsp:cNvPr id="0" name=""/>
        <dsp:cNvSpPr/>
      </dsp:nvSpPr>
      <dsp:spPr>
        <a:xfrm>
          <a:off x="3758218" y="1737305"/>
          <a:ext cx="2347990" cy="939196"/>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05 de janeiro de 2020</a:t>
          </a:r>
        </a:p>
      </dsp:txBody>
      <dsp:txXfrm>
        <a:off x="4227816" y="1737305"/>
        <a:ext cx="1408794" cy="939196"/>
      </dsp:txXfrm>
    </dsp:sp>
    <dsp:sp modelId="{03A9A7D1-6FFA-4E2B-ABA6-D779BA9977F2}">
      <dsp:nvSpPr>
        <dsp:cNvPr id="0" name=""/>
        <dsp:cNvSpPr/>
      </dsp:nvSpPr>
      <dsp:spPr>
        <a:xfrm>
          <a:off x="5636611" y="1737305"/>
          <a:ext cx="2347990" cy="939196"/>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07 de janeiro de 2020</a:t>
          </a:r>
        </a:p>
      </dsp:txBody>
      <dsp:txXfrm>
        <a:off x="6106209" y="1737305"/>
        <a:ext cx="1408794" cy="939196"/>
      </dsp:txXfrm>
    </dsp:sp>
    <dsp:sp modelId="{379BDC70-71EB-4DC8-810D-47B7A92C5F36}">
      <dsp:nvSpPr>
        <dsp:cNvPr id="0" name=""/>
        <dsp:cNvSpPr/>
      </dsp:nvSpPr>
      <dsp:spPr>
        <a:xfrm>
          <a:off x="7515004" y="1737305"/>
          <a:ext cx="2347990" cy="939196"/>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11 de janeiro de 2020</a:t>
          </a:r>
        </a:p>
      </dsp:txBody>
      <dsp:txXfrm>
        <a:off x="7984602" y="1737305"/>
        <a:ext cx="1408794" cy="939196"/>
      </dsp:txXfrm>
    </dsp:sp>
    <dsp:sp modelId="{D5D88175-01A1-4D19-9D56-731E07F80982}">
      <dsp:nvSpPr>
        <dsp:cNvPr id="0" name=""/>
        <dsp:cNvSpPr/>
      </dsp:nvSpPr>
      <dsp:spPr>
        <a:xfrm>
          <a:off x="9393396" y="1737305"/>
          <a:ext cx="2347990" cy="939196"/>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23 de janeiro de 2020</a:t>
          </a:r>
        </a:p>
      </dsp:txBody>
      <dsp:txXfrm>
        <a:off x="9862994" y="1737305"/>
        <a:ext cx="1408794" cy="9391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6A5B3-C349-458E-962F-AFC30997541A}">
      <dsp:nvSpPr>
        <dsp:cNvPr id="0" name=""/>
        <dsp:cNvSpPr/>
      </dsp:nvSpPr>
      <dsp:spPr>
        <a:xfrm>
          <a:off x="20791" y="2068777"/>
          <a:ext cx="2135187" cy="12811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kern="1200" dirty="0" smtClean="0"/>
            <a:t>Senha entregue na porta</a:t>
          </a:r>
          <a:endParaRPr lang="pt-BR" sz="1800" kern="1200" dirty="0"/>
        </a:p>
      </dsp:txBody>
      <dsp:txXfrm>
        <a:off x="58313" y="2106299"/>
        <a:ext cx="2060143" cy="1206068"/>
      </dsp:txXfrm>
    </dsp:sp>
    <dsp:sp modelId="{394E01DA-883F-4814-9866-23F13E1C223C}">
      <dsp:nvSpPr>
        <dsp:cNvPr id="0" name=""/>
        <dsp:cNvSpPr/>
      </dsp:nvSpPr>
      <dsp:spPr>
        <a:xfrm>
          <a:off x="2366086" y="2444570"/>
          <a:ext cx="445426" cy="529526"/>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t-BR" sz="1400" kern="1200"/>
        </a:p>
      </dsp:txBody>
      <dsp:txXfrm>
        <a:off x="2366086" y="2550475"/>
        <a:ext cx="311798" cy="317716"/>
      </dsp:txXfrm>
    </dsp:sp>
    <dsp:sp modelId="{B6F99DA4-2EAA-4C8A-A45E-4D771318A7CB}">
      <dsp:nvSpPr>
        <dsp:cNvPr id="0" name=""/>
        <dsp:cNvSpPr/>
      </dsp:nvSpPr>
      <dsp:spPr>
        <a:xfrm>
          <a:off x="2996406" y="2068777"/>
          <a:ext cx="2135187" cy="12811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kern="1200" dirty="0" smtClean="0"/>
            <a:t>Acesso limitado na Unidade</a:t>
          </a:r>
        </a:p>
        <a:p>
          <a:pPr lvl="0" algn="ctr" defTabSz="800100">
            <a:lnSpc>
              <a:spcPct val="90000"/>
            </a:lnSpc>
            <a:spcBef>
              <a:spcPct val="0"/>
            </a:spcBef>
            <a:spcAft>
              <a:spcPct val="35000"/>
            </a:spcAft>
          </a:pPr>
          <a:r>
            <a:rPr lang="pt-BR" sz="1800" kern="1200" dirty="0" smtClean="0"/>
            <a:t> (5 pessoas)</a:t>
          </a:r>
          <a:endParaRPr lang="pt-BR" sz="1800" kern="1200" dirty="0"/>
        </a:p>
      </dsp:txBody>
      <dsp:txXfrm>
        <a:off x="3033928" y="2106299"/>
        <a:ext cx="2060143" cy="1206068"/>
      </dsp:txXfrm>
    </dsp:sp>
    <dsp:sp modelId="{FA8F6E3A-37ED-4804-A5EC-E6D6CE972849}">
      <dsp:nvSpPr>
        <dsp:cNvPr id="0" name=""/>
        <dsp:cNvSpPr/>
      </dsp:nvSpPr>
      <dsp:spPr>
        <a:xfrm>
          <a:off x="5345112" y="2444570"/>
          <a:ext cx="452659" cy="529526"/>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pt-BR" sz="1400" kern="1200"/>
        </a:p>
      </dsp:txBody>
      <dsp:txXfrm>
        <a:off x="5345112" y="2550475"/>
        <a:ext cx="316861" cy="317716"/>
      </dsp:txXfrm>
    </dsp:sp>
    <dsp:sp modelId="{81A3069F-2D55-4DD9-95A3-27AE2399E6CE}">
      <dsp:nvSpPr>
        <dsp:cNvPr id="0" name=""/>
        <dsp:cNvSpPr/>
      </dsp:nvSpPr>
      <dsp:spPr>
        <a:xfrm>
          <a:off x="5985668" y="2068777"/>
          <a:ext cx="2135187" cy="12811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kern="1200" dirty="0" smtClean="0"/>
            <a:t> Mobilização de outros profissionais para dar vazão a grande demanda</a:t>
          </a:r>
          <a:endParaRPr lang="pt-BR" sz="1800" kern="1200" dirty="0"/>
        </a:p>
      </dsp:txBody>
      <dsp:txXfrm>
        <a:off x="6023190" y="2106299"/>
        <a:ext cx="2060143" cy="12060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9078F-7159-4C4C-AF1D-44E0F5F5D7B5}">
      <dsp:nvSpPr>
        <dsp:cNvPr id="0" name=""/>
        <dsp:cNvSpPr/>
      </dsp:nvSpPr>
      <dsp:spPr>
        <a:xfrm rot="16200000">
          <a:off x="-859187" y="860415"/>
          <a:ext cx="4913194" cy="3192363"/>
        </a:xfrm>
        <a:prstGeom prst="flowChartManualOperati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lvl="0" algn="l" defTabSz="711200" rtl="0">
            <a:lnSpc>
              <a:spcPct val="90000"/>
            </a:lnSpc>
            <a:spcBef>
              <a:spcPct val="0"/>
            </a:spcBef>
            <a:spcAft>
              <a:spcPct val="35000"/>
            </a:spcAft>
          </a:pPr>
          <a:r>
            <a:rPr lang="pt-BR" sz="1600" b="1" i="0" u="none" kern="1200" dirty="0" smtClean="0">
              <a:effectLst>
                <a:outerShdw blurRad="38100" dist="38100" dir="2700000" algn="tl">
                  <a:srgbClr val="000000">
                    <a:alpha val="43137"/>
                  </a:srgbClr>
                </a:outerShdw>
              </a:effectLst>
            </a:rPr>
            <a:t>CURATIVO</a:t>
          </a:r>
          <a:endParaRPr lang="pt-BR" sz="1600" b="1" i="0" u="none" kern="1200" dirty="0">
            <a:effectLst>
              <a:outerShdw blurRad="38100" dist="38100" dir="2700000" algn="tl">
                <a:srgbClr val="000000">
                  <a:alpha val="43137"/>
                </a:srgbClr>
              </a:outerShdw>
            </a:effectLst>
          </a:endParaRPr>
        </a:p>
        <a:p>
          <a:pPr marL="171450" lvl="1" indent="-171450" algn="just" defTabSz="711200" rtl="0">
            <a:lnSpc>
              <a:spcPct val="90000"/>
            </a:lnSpc>
            <a:spcBef>
              <a:spcPct val="0"/>
            </a:spcBef>
            <a:spcAft>
              <a:spcPct val="15000"/>
            </a:spcAft>
            <a:buChar char="••"/>
          </a:pPr>
          <a:r>
            <a:rPr lang="pt-BR" sz="1600" kern="1200" dirty="0" smtClean="0"/>
            <a:t>Agendamento </a:t>
          </a:r>
          <a:r>
            <a:rPr lang="pt-BR" sz="1600" b="1" kern="1200" dirty="0" smtClean="0"/>
            <a:t>POR HORA</a:t>
          </a:r>
          <a:r>
            <a:rPr lang="pt-BR" sz="1600" kern="1200" dirty="0" smtClean="0"/>
            <a:t>;</a:t>
          </a:r>
          <a:endParaRPr lang="pt-BR" sz="1600" kern="1200" dirty="0"/>
        </a:p>
        <a:p>
          <a:pPr marL="171450" lvl="1" indent="-171450" algn="just" defTabSz="711200" rtl="0">
            <a:lnSpc>
              <a:spcPct val="90000"/>
            </a:lnSpc>
            <a:spcBef>
              <a:spcPct val="0"/>
            </a:spcBef>
            <a:spcAft>
              <a:spcPct val="15000"/>
            </a:spcAft>
            <a:buChar char="••"/>
          </a:pPr>
          <a:endParaRPr lang="pt-BR" sz="1600" kern="1200" dirty="0"/>
        </a:p>
        <a:p>
          <a:pPr marL="171450" lvl="1" indent="-171450" algn="just" defTabSz="711200" rtl="0">
            <a:lnSpc>
              <a:spcPct val="90000"/>
            </a:lnSpc>
            <a:spcBef>
              <a:spcPct val="0"/>
            </a:spcBef>
            <a:spcAft>
              <a:spcPct val="15000"/>
            </a:spcAft>
            <a:buChar char="••"/>
          </a:pPr>
          <a:r>
            <a:rPr lang="pt-BR" sz="1600" b="1" kern="1200" dirty="0" smtClean="0"/>
            <a:t>PACIENTES CRÔNICOS (</a:t>
          </a:r>
          <a:r>
            <a:rPr lang="pt-BR" sz="1600" kern="1200" dirty="0" smtClean="0"/>
            <a:t>acompanhados na unidade, em uso de curativos especiais):</a:t>
          </a:r>
          <a:endParaRPr lang="pt-BR" sz="1600" kern="1200" dirty="0"/>
        </a:p>
        <a:p>
          <a:pPr marL="171450" lvl="1" indent="-171450" algn="just" defTabSz="711200" rtl="0">
            <a:lnSpc>
              <a:spcPct val="90000"/>
            </a:lnSpc>
            <a:spcBef>
              <a:spcPct val="0"/>
            </a:spcBef>
            <a:spcAft>
              <a:spcPct val="15000"/>
            </a:spcAft>
            <a:buChar char="••"/>
          </a:pPr>
          <a:endParaRPr lang="pt-BR" sz="1600" kern="1200" dirty="0"/>
        </a:p>
        <a:p>
          <a:pPr marL="342900" lvl="2" indent="-171450" algn="just" defTabSz="711200" rtl="0">
            <a:lnSpc>
              <a:spcPct val="90000"/>
            </a:lnSpc>
            <a:spcBef>
              <a:spcPct val="0"/>
            </a:spcBef>
            <a:spcAft>
              <a:spcPct val="15000"/>
            </a:spcAft>
            <a:buChar char="••"/>
          </a:pPr>
          <a:r>
            <a:rPr lang="pt-BR" sz="1600" kern="1200" dirty="0" smtClean="0"/>
            <a:t>Curativos Simples</a:t>
          </a:r>
          <a:endParaRPr lang="pt-BR" sz="1600" kern="1200" dirty="0"/>
        </a:p>
        <a:p>
          <a:pPr marL="342900" lvl="2" indent="-171450" algn="just" defTabSz="711200" rtl="0">
            <a:lnSpc>
              <a:spcPct val="90000"/>
            </a:lnSpc>
            <a:spcBef>
              <a:spcPct val="0"/>
            </a:spcBef>
            <a:spcAft>
              <a:spcPct val="15000"/>
            </a:spcAft>
            <a:buChar char="••"/>
          </a:pPr>
          <a:r>
            <a:rPr lang="pt-BR" sz="1600" kern="1200" dirty="0" smtClean="0"/>
            <a:t>Orientação e fornecimento de materiais para realização em domicílio</a:t>
          </a:r>
          <a:endParaRPr lang="pt-BR" sz="1600" kern="1200" dirty="0"/>
        </a:p>
      </dsp:txBody>
      <dsp:txXfrm rot="5400000">
        <a:off x="1229" y="982638"/>
        <a:ext cx="3192363" cy="2947916"/>
      </dsp:txXfrm>
    </dsp:sp>
    <dsp:sp modelId="{2D312561-521C-4F06-8BC3-B29D033ACCDF}">
      <dsp:nvSpPr>
        <dsp:cNvPr id="0" name=""/>
        <dsp:cNvSpPr/>
      </dsp:nvSpPr>
      <dsp:spPr>
        <a:xfrm rot="16200000">
          <a:off x="2572605" y="860415"/>
          <a:ext cx="4913194" cy="3192363"/>
        </a:xfrm>
        <a:prstGeom prst="flowChartManualOperati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7950" tIns="0" rIns="109885" bIns="0" numCol="1" spcCol="1270" anchor="t" anchorCtr="0">
          <a:noAutofit/>
        </a:bodyPr>
        <a:lstStyle/>
        <a:p>
          <a:pPr lvl="0" algn="l" defTabSz="755650" rtl="0">
            <a:lnSpc>
              <a:spcPct val="90000"/>
            </a:lnSpc>
            <a:spcBef>
              <a:spcPct val="0"/>
            </a:spcBef>
            <a:spcAft>
              <a:spcPct val="35000"/>
            </a:spcAft>
          </a:pPr>
          <a:r>
            <a:rPr lang="pt-BR" sz="1700" b="1" kern="1200" dirty="0" smtClean="0">
              <a:effectLst>
                <a:outerShdw blurRad="38100" dist="38100" dir="2700000" algn="tl">
                  <a:srgbClr val="000000">
                    <a:alpha val="43137"/>
                  </a:srgbClr>
                </a:outerShdw>
              </a:effectLst>
            </a:rPr>
            <a:t>ACS</a:t>
          </a:r>
          <a:endParaRPr lang="pt-BR" sz="17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Acompanhamento dos casos em domicílio e informar casos de complicação;</a:t>
          </a:r>
          <a:endParaRPr lang="pt-BR" sz="13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Identificar </a:t>
          </a:r>
          <a:r>
            <a:rPr lang="pt-BR" sz="1300" b="0" kern="1200" dirty="0" err="1" smtClean="0">
              <a:effectLst/>
            </a:rPr>
            <a:t>contactantes</a:t>
          </a:r>
          <a:r>
            <a:rPr lang="pt-BR" sz="1300" b="0" kern="1200" dirty="0" smtClean="0">
              <a:effectLst/>
            </a:rPr>
            <a:t>;</a:t>
          </a:r>
          <a:endParaRPr lang="pt-BR" sz="13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Orientação sobre o uso de EPIs a fim de evitar transmissão e gerenciamento dos recursos da unidade;</a:t>
          </a:r>
          <a:endParaRPr lang="pt-BR" sz="13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Monitorar os cuidados de proteção individual e coletiva;</a:t>
          </a:r>
          <a:endParaRPr lang="pt-BR" sz="13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Informar complicações no domicílio do paciente;</a:t>
          </a:r>
          <a:endParaRPr lang="pt-BR" sz="1300" b="0" kern="1200" dirty="0">
            <a:effectLst/>
          </a:endParaRPr>
        </a:p>
        <a:p>
          <a:pPr marL="114300" lvl="1" indent="-114300" algn="just" defTabSz="577850" rtl="0">
            <a:lnSpc>
              <a:spcPct val="90000"/>
            </a:lnSpc>
            <a:spcBef>
              <a:spcPct val="0"/>
            </a:spcBef>
            <a:spcAft>
              <a:spcPct val="15000"/>
            </a:spcAft>
            <a:buChar char="••"/>
          </a:pPr>
          <a:r>
            <a:rPr lang="pt-BR" sz="1300" b="0" kern="1200" dirty="0" smtClean="0">
              <a:effectLst/>
            </a:rPr>
            <a:t>Promoção à SAÚDE;</a:t>
          </a:r>
          <a:endParaRPr lang="pt-BR" sz="1300" b="0" kern="1200" dirty="0">
            <a:effectLst/>
          </a:endParaRPr>
        </a:p>
        <a:p>
          <a:pPr marL="228600" lvl="2" indent="-114300" algn="just" defTabSz="577850" rtl="0">
            <a:lnSpc>
              <a:spcPct val="90000"/>
            </a:lnSpc>
            <a:spcBef>
              <a:spcPct val="0"/>
            </a:spcBef>
            <a:spcAft>
              <a:spcPct val="15000"/>
            </a:spcAft>
            <a:buChar char="••"/>
          </a:pPr>
          <a:r>
            <a:rPr lang="pt-BR" sz="1300" b="0" kern="1200" dirty="0" smtClean="0">
              <a:effectLst/>
            </a:rPr>
            <a:t>Auxílio nas funções administrativas da Unidade</a:t>
          </a:r>
          <a:endParaRPr lang="pt-BR" sz="1300" b="0" kern="1200" dirty="0">
            <a:effectLst/>
          </a:endParaRPr>
        </a:p>
      </dsp:txBody>
      <dsp:txXfrm rot="5400000">
        <a:off x="3433021" y="982638"/>
        <a:ext cx="3192363" cy="2947916"/>
      </dsp:txXfrm>
    </dsp:sp>
    <dsp:sp modelId="{9C0D097A-DDFB-4FAD-B3BC-2B7C025D9A00}">
      <dsp:nvSpPr>
        <dsp:cNvPr id="0" name=""/>
        <dsp:cNvSpPr/>
      </dsp:nvSpPr>
      <dsp:spPr>
        <a:xfrm rot="16200000">
          <a:off x="6004393" y="860415"/>
          <a:ext cx="4913194" cy="3192363"/>
        </a:xfrm>
        <a:prstGeom prst="flowChartManualOperati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0" rIns="114300" bIns="0" numCol="1" spcCol="1270" anchor="t" anchorCtr="0">
          <a:noAutofit/>
        </a:bodyPr>
        <a:lstStyle/>
        <a:p>
          <a:pPr lvl="0" algn="l" defTabSz="800100" rtl="0">
            <a:lnSpc>
              <a:spcPct val="90000"/>
            </a:lnSpc>
            <a:spcBef>
              <a:spcPct val="0"/>
            </a:spcBef>
            <a:spcAft>
              <a:spcPct val="35000"/>
            </a:spcAft>
          </a:pPr>
          <a:r>
            <a:rPr lang="pt-BR" sz="1800" b="1" kern="1200" dirty="0" smtClean="0">
              <a:effectLst>
                <a:outerShdw blurRad="38100" dist="38100" dir="2700000" algn="tl">
                  <a:srgbClr val="000000">
                    <a:alpha val="43137"/>
                  </a:srgbClr>
                </a:outerShdw>
              </a:effectLst>
            </a:rPr>
            <a:t>REUNIÃO DE EQUIPE</a:t>
          </a:r>
          <a:endParaRPr lang="pt-BR" sz="1800" b="1" kern="1200" dirty="0">
            <a:effectLst>
              <a:outerShdw blurRad="38100" dist="38100" dir="2700000" algn="tl">
                <a:srgbClr val="000000">
                  <a:alpha val="43137"/>
                </a:srgbClr>
              </a:outerShdw>
            </a:effectLst>
          </a:endParaRPr>
        </a:p>
        <a:p>
          <a:pPr marL="114300" lvl="1" indent="-114300" algn="just" defTabSz="622300" rtl="0">
            <a:lnSpc>
              <a:spcPct val="90000"/>
            </a:lnSpc>
            <a:spcBef>
              <a:spcPct val="0"/>
            </a:spcBef>
            <a:spcAft>
              <a:spcPct val="15000"/>
            </a:spcAft>
            <a:buChar char="••"/>
          </a:pPr>
          <a:r>
            <a:rPr lang="pt-BR" sz="1400" kern="1200" dirty="0" smtClean="0"/>
            <a:t>Suspensas reuniões por equipes;</a:t>
          </a:r>
          <a:endParaRPr lang="pt-BR" sz="1400" kern="1200" dirty="0"/>
        </a:p>
        <a:p>
          <a:pPr marL="114300" lvl="1" indent="-114300" algn="just" defTabSz="622300" rtl="0">
            <a:lnSpc>
              <a:spcPct val="90000"/>
            </a:lnSpc>
            <a:spcBef>
              <a:spcPct val="0"/>
            </a:spcBef>
            <a:spcAft>
              <a:spcPct val="15000"/>
            </a:spcAft>
            <a:buChar char="••"/>
          </a:pPr>
          <a:endParaRPr lang="pt-BR" sz="1400" kern="1200" dirty="0"/>
        </a:p>
        <a:p>
          <a:pPr marL="114300" lvl="1" indent="-114300" algn="just" defTabSz="622300" rtl="0">
            <a:lnSpc>
              <a:spcPct val="90000"/>
            </a:lnSpc>
            <a:spcBef>
              <a:spcPct val="0"/>
            </a:spcBef>
            <a:spcAft>
              <a:spcPct val="15000"/>
            </a:spcAft>
            <a:buChar char="••"/>
          </a:pPr>
          <a:endParaRPr lang="pt-BR" sz="1400" kern="1200" dirty="0"/>
        </a:p>
        <a:p>
          <a:pPr marL="114300" lvl="1" indent="-114300" algn="just" defTabSz="622300" rtl="0">
            <a:lnSpc>
              <a:spcPct val="90000"/>
            </a:lnSpc>
            <a:spcBef>
              <a:spcPct val="0"/>
            </a:spcBef>
            <a:spcAft>
              <a:spcPct val="15000"/>
            </a:spcAft>
            <a:buChar char="••"/>
          </a:pPr>
          <a:r>
            <a:rPr lang="pt-BR" sz="1400" kern="1200" dirty="0" smtClean="0"/>
            <a:t>Reunião geral ao final do dia para análise dos fluxos e avaliar demanda e novas notas técnicas e orientações do DSSF e SMS</a:t>
          </a:r>
          <a:endParaRPr lang="pt-BR" sz="1400" kern="1200" dirty="0"/>
        </a:p>
      </dsp:txBody>
      <dsp:txXfrm rot="5400000">
        <a:off x="6864809" y="982638"/>
        <a:ext cx="3192363" cy="2947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6E67F-3868-46D1-ADA9-B3452047F5BC}">
      <dsp:nvSpPr>
        <dsp:cNvPr id="0" name=""/>
        <dsp:cNvSpPr/>
      </dsp:nvSpPr>
      <dsp:spPr>
        <a:xfrm>
          <a:off x="3897" y="2355453"/>
          <a:ext cx="1415520" cy="707760"/>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pt-BR" sz="1500" kern="1200" dirty="0" smtClean="0"/>
            <a:t>Equipe 01</a:t>
          </a:r>
          <a:endParaRPr lang="pt-BR" sz="1500" kern="1200" dirty="0"/>
        </a:p>
      </dsp:txBody>
      <dsp:txXfrm>
        <a:off x="24627" y="2376183"/>
        <a:ext cx="1374060" cy="666300"/>
      </dsp:txXfrm>
    </dsp:sp>
    <dsp:sp modelId="{31722793-228C-449F-B689-B0F443FF350B}">
      <dsp:nvSpPr>
        <dsp:cNvPr id="0" name=""/>
        <dsp:cNvSpPr/>
      </dsp:nvSpPr>
      <dsp:spPr>
        <a:xfrm>
          <a:off x="1419418" y="2697578"/>
          <a:ext cx="566208" cy="23510"/>
        </a:xfrm>
        <a:custGeom>
          <a:avLst/>
          <a:gdLst/>
          <a:ahLst/>
          <a:cxnLst/>
          <a:rect l="0" t="0" r="0" b="0"/>
          <a:pathLst>
            <a:path>
              <a:moveTo>
                <a:pt x="0" y="11755"/>
              </a:moveTo>
              <a:lnTo>
                <a:pt x="566208" y="11755"/>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1688367" y="2695178"/>
        <a:ext cx="28310" cy="28310"/>
      </dsp:txXfrm>
    </dsp:sp>
    <dsp:sp modelId="{4BFBB946-6431-4384-8CE3-24D66F5B5D6D}">
      <dsp:nvSpPr>
        <dsp:cNvPr id="0" name=""/>
        <dsp:cNvSpPr/>
      </dsp:nvSpPr>
      <dsp:spPr>
        <a:xfrm>
          <a:off x="1985627" y="2355453"/>
          <a:ext cx="1415520" cy="707760"/>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pt-BR" sz="1500" kern="1200" dirty="0" smtClean="0"/>
            <a:t>Até 7 pacientes</a:t>
          </a:r>
          <a:endParaRPr lang="pt-BR" sz="1500" kern="1200" dirty="0"/>
        </a:p>
      </dsp:txBody>
      <dsp:txXfrm>
        <a:off x="2006357" y="2376183"/>
        <a:ext cx="1374060" cy="666300"/>
      </dsp:txXfrm>
    </dsp:sp>
    <dsp:sp modelId="{F0BFE611-90C7-4D41-B047-4D5A6EBCED55}">
      <dsp:nvSpPr>
        <dsp:cNvPr id="0" name=""/>
        <dsp:cNvSpPr/>
      </dsp:nvSpPr>
      <dsp:spPr>
        <a:xfrm>
          <a:off x="3401148" y="2697578"/>
          <a:ext cx="566208" cy="23510"/>
        </a:xfrm>
        <a:custGeom>
          <a:avLst/>
          <a:gdLst/>
          <a:ahLst/>
          <a:cxnLst/>
          <a:rect l="0" t="0" r="0" b="0"/>
          <a:pathLst>
            <a:path>
              <a:moveTo>
                <a:pt x="0" y="11755"/>
              </a:moveTo>
              <a:lnTo>
                <a:pt x="566208" y="11755"/>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3670097" y="2695178"/>
        <a:ext cx="28310" cy="28310"/>
      </dsp:txXfrm>
    </dsp:sp>
    <dsp:sp modelId="{1E98E286-7410-480F-B980-8EA992803A31}">
      <dsp:nvSpPr>
        <dsp:cNvPr id="0" name=""/>
        <dsp:cNvSpPr/>
      </dsp:nvSpPr>
      <dsp:spPr>
        <a:xfrm>
          <a:off x="3967356" y="2355453"/>
          <a:ext cx="1415520" cy="707760"/>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pt-BR" sz="1500" kern="1200" dirty="0" smtClean="0"/>
            <a:t>Aciona Equipe 02</a:t>
          </a:r>
          <a:endParaRPr lang="pt-BR" sz="1500" kern="1200" dirty="0"/>
        </a:p>
      </dsp:txBody>
      <dsp:txXfrm>
        <a:off x="3988086" y="2376183"/>
        <a:ext cx="1374060" cy="666300"/>
      </dsp:txXfrm>
    </dsp:sp>
    <dsp:sp modelId="{E79D9D63-7799-4D91-8366-F9AB7F198CD0}">
      <dsp:nvSpPr>
        <dsp:cNvPr id="0" name=""/>
        <dsp:cNvSpPr/>
      </dsp:nvSpPr>
      <dsp:spPr>
        <a:xfrm>
          <a:off x="5382877" y="2697578"/>
          <a:ext cx="566208" cy="23510"/>
        </a:xfrm>
        <a:custGeom>
          <a:avLst/>
          <a:gdLst/>
          <a:ahLst/>
          <a:cxnLst/>
          <a:rect l="0" t="0" r="0" b="0"/>
          <a:pathLst>
            <a:path>
              <a:moveTo>
                <a:pt x="0" y="11755"/>
              </a:moveTo>
              <a:lnTo>
                <a:pt x="566208" y="11755"/>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5651826" y="2695178"/>
        <a:ext cx="28310" cy="28310"/>
      </dsp:txXfrm>
    </dsp:sp>
    <dsp:sp modelId="{1DBD09FA-3EBB-4296-920A-26CF7BEFD999}">
      <dsp:nvSpPr>
        <dsp:cNvPr id="0" name=""/>
        <dsp:cNvSpPr/>
      </dsp:nvSpPr>
      <dsp:spPr>
        <a:xfrm>
          <a:off x="5949085" y="2355453"/>
          <a:ext cx="1415520" cy="707760"/>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pt-BR" sz="1500" kern="1200" dirty="0" smtClean="0"/>
            <a:t>Até 07 pacientes</a:t>
          </a:r>
          <a:endParaRPr lang="pt-BR" sz="1500" kern="1200" dirty="0"/>
        </a:p>
      </dsp:txBody>
      <dsp:txXfrm>
        <a:off x="5969815" y="2376183"/>
        <a:ext cx="1374060" cy="666300"/>
      </dsp:txXfrm>
    </dsp:sp>
    <dsp:sp modelId="{3D110FB3-53DC-47CD-BDBA-F6A6E76256B3}">
      <dsp:nvSpPr>
        <dsp:cNvPr id="0" name=""/>
        <dsp:cNvSpPr/>
      </dsp:nvSpPr>
      <dsp:spPr>
        <a:xfrm rot="82268">
          <a:off x="7364525" y="2704400"/>
          <a:ext cx="570269" cy="23510"/>
        </a:xfrm>
        <a:custGeom>
          <a:avLst/>
          <a:gdLst/>
          <a:ahLst/>
          <a:cxnLst/>
          <a:rect l="0" t="0" r="0" b="0"/>
          <a:pathLst>
            <a:path>
              <a:moveTo>
                <a:pt x="0" y="11755"/>
              </a:moveTo>
              <a:lnTo>
                <a:pt x="570269" y="11755"/>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7635403" y="2701899"/>
        <a:ext cx="28513" cy="28513"/>
      </dsp:txXfrm>
    </dsp:sp>
    <dsp:sp modelId="{149A1D8C-0DAC-43FA-A51A-2CC27F2F8BA7}">
      <dsp:nvSpPr>
        <dsp:cNvPr id="0" name=""/>
        <dsp:cNvSpPr/>
      </dsp:nvSpPr>
      <dsp:spPr>
        <a:xfrm>
          <a:off x="7934713" y="2369098"/>
          <a:ext cx="1415520" cy="707760"/>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pt-BR" sz="1500" kern="1200" dirty="0" smtClean="0"/>
            <a:t>TODAS as equipes atendem SG</a:t>
          </a:r>
          <a:endParaRPr lang="pt-BR" sz="1500" kern="1200" dirty="0"/>
        </a:p>
      </dsp:txBody>
      <dsp:txXfrm>
        <a:off x="7955443" y="2389828"/>
        <a:ext cx="1374060" cy="6663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F3B62-818A-497C-8953-27E589D6FB6B}">
      <dsp:nvSpPr>
        <dsp:cNvPr id="0" name=""/>
        <dsp:cNvSpPr/>
      </dsp:nvSpPr>
      <dsp:spPr>
        <a:xfrm>
          <a:off x="0" y="0"/>
          <a:ext cx="10058400" cy="4023360"/>
        </a:xfrm>
        <a:prstGeom prst="leftRightRibb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E8198FCE-FFEB-4326-AD34-4BD76BDD1E5D}">
      <dsp:nvSpPr>
        <dsp:cNvPr id="0" name=""/>
        <dsp:cNvSpPr/>
      </dsp:nvSpPr>
      <dsp:spPr>
        <a:xfrm>
          <a:off x="1207008" y="704087"/>
          <a:ext cx="3319272" cy="1971446"/>
        </a:xfrm>
        <a:prstGeom prst="rect">
          <a:avLst/>
        </a:prstGeom>
        <a:no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74676" rIns="0" bIns="80010" numCol="1" spcCol="1270" anchor="ctr" anchorCtr="0">
          <a:noAutofit/>
        </a:bodyPr>
        <a:lstStyle/>
        <a:p>
          <a:pPr lvl="0" algn="ctr" defTabSz="933450" rtl="0">
            <a:lnSpc>
              <a:spcPct val="90000"/>
            </a:lnSpc>
            <a:spcBef>
              <a:spcPct val="0"/>
            </a:spcBef>
            <a:spcAft>
              <a:spcPct val="35000"/>
            </a:spcAft>
          </a:pPr>
          <a:r>
            <a:rPr lang="pt-BR" sz="2100" b="1" kern="1200" dirty="0" smtClean="0"/>
            <a:t>INÍCIO:</a:t>
          </a:r>
          <a:r>
            <a:rPr lang="pt-BR" sz="2100" kern="1200" dirty="0" smtClean="0"/>
            <a:t> </a:t>
          </a:r>
        </a:p>
        <a:p>
          <a:pPr lvl="0" algn="ctr" defTabSz="933450" rtl="0">
            <a:lnSpc>
              <a:spcPct val="90000"/>
            </a:lnSpc>
            <a:spcBef>
              <a:spcPct val="0"/>
            </a:spcBef>
            <a:spcAft>
              <a:spcPct val="35000"/>
            </a:spcAft>
          </a:pPr>
          <a:r>
            <a:rPr lang="pt-BR" sz="2100" kern="1200" dirty="0" smtClean="0"/>
            <a:t>Revisão dos fluxos propostos;</a:t>
          </a:r>
          <a:endParaRPr lang="pt-BR" sz="2100" kern="1200" dirty="0"/>
        </a:p>
      </dsp:txBody>
      <dsp:txXfrm>
        <a:off x="1207008" y="704087"/>
        <a:ext cx="3319272" cy="1971446"/>
      </dsp:txXfrm>
    </dsp:sp>
    <dsp:sp modelId="{D4B1DCA1-DEE8-44B3-9620-3E49F08FFE61}">
      <dsp:nvSpPr>
        <dsp:cNvPr id="0" name=""/>
        <dsp:cNvSpPr/>
      </dsp:nvSpPr>
      <dsp:spPr>
        <a:xfrm>
          <a:off x="5029200" y="1347825"/>
          <a:ext cx="3922776" cy="1971446"/>
        </a:xfrm>
        <a:prstGeom prst="rect">
          <a:avLst/>
        </a:prstGeom>
        <a:no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74676" rIns="0" bIns="80010" numCol="1" spcCol="1270" anchor="ctr" anchorCtr="0">
          <a:noAutofit/>
        </a:bodyPr>
        <a:lstStyle/>
        <a:p>
          <a:pPr lvl="0" algn="ctr" defTabSz="933450" rtl="0">
            <a:lnSpc>
              <a:spcPct val="90000"/>
            </a:lnSpc>
            <a:spcBef>
              <a:spcPct val="0"/>
            </a:spcBef>
            <a:spcAft>
              <a:spcPct val="35000"/>
            </a:spcAft>
          </a:pPr>
          <a:r>
            <a:rPr lang="pt-BR" sz="2100" b="1" kern="1200" dirty="0" smtClean="0"/>
            <a:t>FINAL:</a:t>
          </a:r>
          <a:r>
            <a:rPr lang="pt-BR" sz="2100" kern="1200" dirty="0" smtClean="0"/>
            <a:t> </a:t>
          </a:r>
        </a:p>
        <a:p>
          <a:pPr lvl="0" algn="ctr" defTabSz="933450" rtl="0">
            <a:lnSpc>
              <a:spcPct val="90000"/>
            </a:lnSpc>
            <a:spcBef>
              <a:spcPct val="0"/>
            </a:spcBef>
            <a:spcAft>
              <a:spcPct val="35000"/>
            </a:spcAft>
          </a:pPr>
          <a:r>
            <a:rPr lang="pt-BR" sz="2100" kern="1200" dirty="0" smtClean="0"/>
            <a:t>Avaliação do dia; </a:t>
          </a:r>
        </a:p>
        <a:p>
          <a:pPr lvl="0" algn="ctr" defTabSz="933450" rtl="0">
            <a:lnSpc>
              <a:spcPct val="90000"/>
            </a:lnSpc>
            <a:spcBef>
              <a:spcPct val="0"/>
            </a:spcBef>
            <a:spcAft>
              <a:spcPct val="35000"/>
            </a:spcAft>
          </a:pPr>
          <a:r>
            <a:rPr lang="pt-BR" sz="2100" kern="1200" dirty="0" smtClean="0"/>
            <a:t>Identificação dos problemas, dificuldades e acertos;</a:t>
          </a:r>
        </a:p>
        <a:p>
          <a:pPr lvl="0" algn="ctr" defTabSz="933450" rtl="0">
            <a:lnSpc>
              <a:spcPct val="90000"/>
            </a:lnSpc>
            <a:spcBef>
              <a:spcPct val="0"/>
            </a:spcBef>
            <a:spcAft>
              <a:spcPct val="35000"/>
            </a:spcAft>
          </a:pPr>
          <a:r>
            <a:rPr lang="pt-BR" sz="2100" kern="1200" dirty="0" smtClean="0"/>
            <a:t>Proposição de soluções </a:t>
          </a:r>
          <a:r>
            <a:rPr lang="pt-BR" sz="2100" b="1" kern="1200" dirty="0" smtClean="0"/>
            <a:t>em equipe.</a:t>
          </a:r>
          <a:endParaRPr lang="pt-BR" sz="2100" b="1" kern="1200" dirty="0"/>
        </a:p>
      </dsp:txBody>
      <dsp:txXfrm>
        <a:off x="5029200" y="1347825"/>
        <a:ext cx="3922776" cy="19714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00A87-BE99-4D04-BE8D-40534AEE562E}">
      <dsp:nvSpPr>
        <dsp:cNvPr id="0" name=""/>
        <dsp:cNvSpPr/>
      </dsp:nvSpPr>
      <dsp:spPr>
        <a:xfrm>
          <a:off x="0" y="263922"/>
          <a:ext cx="10058399" cy="575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BR" sz="2400" kern="1200" dirty="0" smtClean="0"/>
            <a:t>Planilha </a:t>
          </a:r>
          <a:r>
            <a:rPr lang="pt-BR" sz="2400" i="1" kern="1200" dirty="0" smtClean="0"/>
            <a:t>Google Drive;</a:t>
          </a:r>
          <a:endParaRPr lang="pt-BR" sz="2400" kern="1200" dirty="0"/>
        </a:p>
      </dsp:txBody>
      <dsp:txXfrm>
        <a:off x="28100" y="292022"/>
        <a:ext cx="10002199" cy="519439"/>
      </dsp:txXfrm>
    </dsp:sp>
    <dsp:sp modelId="{8DDDD22B-6503-43F7-BDEA-D317EF0C09BD}">
      <dsp:nvSpPr>
        <dsp:cNvPr id="0" name=""/>
        <dsp:cNvSpPr/>
      </dsp:nvSpPr>
      <dsp:spPr>
        <a:xfrm>
          <a:off x="0" y="839562"/>
          <a:ext cx="1005839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pt-BR" sz="1900" kern="1200" dirty="0"/>
        </a:p>
      </dsp:txBody>
      <dsp:txXfrm>
        <a:off x="0" y="839562"/>
        <a:ext cx="10058399" cy="397440"/>
      </dsp:txXfrm>
    </dsp:sp>
    <dsp:sp modelId="{5F862C45-A361-4242-A45F-3AC5FB8A2B12}">
      <dsp:nvSpPr>
        <dsp:cNvPr id="0" name=""/>
        <dsp:cNvSpPr/>
      </dsp:nvSpPr>
      <dsp:spPr>
        <a:xfrm>
          <a:off x="0" y="1237002"/>
          <a:ext cx="10058399" cy="575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BR" sz="2400" kern="1200" smtClean="0"/>
            <a:t>Sistema Vida de </a:t>
          </a:r>
          <a:r>
            <a:rPr lang="pt-BR" sz="2400" u="sng" kern="1200" smtClean="0"/>
            <a:t>cada</a:t>
          </a:r>
          <a:r>
            <a:rPr lang="pt-BR" sz="2400" kern="1200" smtClean="0"/>
            <a:t> profissional que teve contato;</a:t>
          </a:r>
          <a:endParaRPr lang="pt-BR" sz="2400" kern="1200" dirty="0"/>
        </a:p>
      </dsp:txBody>
      <dsp:txXfrm>
        <a:off x="28100" y="1265102"/>
        <a:ext cx="10002199" cy="519439"/>
      </dsp:txXfrm>
    </dsp:sp>
    <dsp:sp modelId="{6012776C-310B-49B9-A6DB-B032690E020B}">
      <dsp:nvSpPr>
        <dsp:cNvPr id="0" name=""/>
        <dsp:cNvSpPr/>
      </dsp:nvSpPr>
      <dsp:spPr>
        <a:xfrm>
          <a:off x="0" y="1812642"/>
          <a:ext cx="1005839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pt-BR" sz="1900" kern="1200" dirty="0"/>
        </a:p>
      </dsp:txBody>
      <dsp:txXfrm>
        <a:off x="0" y="1812642"/>
        <a:ext cx="10058399" cy="397440"/>
      </dsp:txXfrm>
    </dsp:sp>
    <dsp:sp modelId="{6EEBB122-C4C3-49B5-AB1B-9AD3BF75829B}">
      <dsp:nvSpPr>
        <dsp:cNvPr id="0" name=""/>
        <dsp:cNvSpPr/>
      </dsp:nvSpPr>
      <dsp:spPr>
        <a:xfrm>
          <a:off x="0" y="2210082"/>
          <a:ext cx="10058399" cy="575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BR" sz="2400" kern="1200" dirty="0" smtClean="0"/>
            <a:t>Notificação dos casos;</a:t>
          </a:r>
          <a:endParaRPr lang="pt-BR" sz="2400" kern="1200" dirty="0"/>
        </a:p>
      </dsp:txBody>
      <dsp:txXfrm>
        <a:off x="28100" y="2238182"/>
        <a:ext cx="10002199" cy="519439"/>
      </dsp:txXfrm>
    </dsp:sp>
    <dsp:sp modelId="{043CE232-1CB4-45A8-970E-7E6263C4D614}">
      <dsp:nvSpPr>
        <dsp:cNvPr id="0" name=""/>
        <dsp:cNvSpPr/>
      </dsp:nvSpPr>
      <dsp:spPr>
        <a:xfrm>
          <a:off x="0" y="2785722"/>
          <a:ext cx="1005839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0480" rIns="170688" bIns="30480" numCol="1" spcCol="1270" anchor="t" anchorCtr="0">
          <a:noAutofit/>
        </a:bodyPr>
        <a:lstStyle/>
        <a:p>
          <a:pPr marL="171450" lvl="1" indent="-171450" algn="l" defTabSz="844550">
            <a:lnSpc>
              <a:spcPct val="90000"/>
            </a:lnSpc>
            <a:spcBef>
              <a:spcPct val="0"/>
            </a:spcBef>
            <a:spcAft>
              <a:spcPct val="20000"/>
            </a:spcAft>
            <a:buChar char="••"/>
          </a:pPr>
          <a:endParaRPr lang="pt-BR" sz="1900" kern="1200" dirty="0"/>
        </a:p>
      </dsp:txBody>
      <dsp:txXfrm>
        <a:off x="0" y="2785722"/>
        <a:ext cx="10058399" cy="397440"/>
      </dsp:txXfrm>
    </dsp:sp>
    <dsp:sp modelId="{4C9FF4C4-322E-49A7-853B-836DFBD71E75}">
      <dsp:nvSpPr>
        <dsp:cNvPr id="0" name=""/>
        <dsp:cNvSpPr/>
      </dsp:nvSpPr>
      <dsp:spPr>
        <a:xfrm>
          <a:off x="0" y="3183162"/>
          <a:ext cx="10058399" cy="575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BR" sz="2400" kern="1200" dirty="0" smtClean="0"/>
            <a:t>Pasta de acompanhamento dos pacientes com </a:t>
          </a:r>
          <a:r>
            <a:rPr lang="pt-BR" sz="2400" i="1" kern="1200" dirty="0" err="1" smtClean="0"/>
            <a:t>Sd</a:t>
          </a:r>
          <a:r>
            <a:rPr lang="pt-BR" sz="2400" i="1" kern="1200" dirty="0" smtClean="0"/>
            <a:t>. Gripal </a:t>
          </a:r>
          <a:r>
            <a:rPr lang="pt-BR" sz="2400" i="1" u="sng" kern="1200" dirty="0" smtClean="0"/>
            <a:t>leve</a:t>
          </a:r>
          <a:r>
            <a:rPr lang="pt-BR" sz="2400" kern="1200" dirty="0" smtClean="0"/>
            <a:t> em </a:t>
          </a:r>
          <a:r>
            <a:rPr lang="pt-BR" sz="2400" kern="1200" dirty="0" smtClean="0"/>
            <a:t>quarentena.</a:t>
          </a:r>
          <a:endParaRPr lang="pt-BR" sz="2400" kern="1200" dirty="0"/>
        </a:p>
      </dsp:txBody>
      <dsp:txXfrm>
        <a:off x="28100" y="3211262"/>
        <a:ext cx="10002199" cy="5194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2C46-963A-44EF-BDAB-88D164202FBC}">
      <dsp:nvSpPr>
        <dsp:cNvPr id="0" name=""/>
        <dsp:cNvSpPr/>
      </dsp:nvSpPr>
      <dsp:spPr>
        <a:xfrm>
          <a:off x="12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pt-BR" sz="3400" kern="1200" dirty="0" smtClean="0"/>
            <a:t>Ligações </a:t>
          </a:r>
          <a:r>
            <a:rPr lang="pt-BR" sz="3400" kern="1200" dirty="0" smtClean="0"/>
            <a:t>diárias ou a cada 48h para os pacientes em </a:t>
          </a:r>
          <a:r>
            <a:rPr lang="pt-BR" sz="3400" kern="1200" dirty="0" smtClean="0"/>
            <a:t>quarentena.</a:t>
          </a:r>
          <a:endParaRPr lang="pt-BR" sz="3400" kern="1200" dirty="0"/>
        </a:p>
        <a:p>
          <a:pPr marL="228600" lvl="1" indent="-228600" algn="l" defTabSz="1200150">
            <a:lnSpc>
              <a:spcPct val="90000"/>
            </a:lnSpc>
            <a:spcBef>
              <a:spcPct val="0"/>
            </a:spcBef>
            <a:spcAft>
              <a:spcPct val="15000"/>
            </a:spcAft>
            <a:buChar char="••"/>
          </a:pPr>
          <a:endParaRPr lang="pt-BR" sz="2700" kern="1200" dirty="0"/>
        </a:p>
        <a:p>
          <a:pPr marL="228600" lvl="1" indent="-228600" algn="l" defTabSz="1200150">
            <a:lnSpc>
              <a:spcPct val="90000"/>
            </a:lnSpc>
            <a:spcBef>
              <a:spcPct val="0"/>
            </a:spcBef>
            <a:spcAft>
              <a:spcPct val="15000"/>
            </a:spcAft>
            <a:buChar char="••"/>
          </a:pPr>
          <a:endParaRPr lang="pt-BR" sz="2700" kern="1200" dirty="0"/>
        </a:p>
      </dsp:txBody>
      <dsp:txXfrm>
        <a:off x="1227" y="574799"/>
        <a:ext cx="4788544" cy="2873126"/>
      </dsp:txXfrm>
    </dsp:sp>
    <dsp:sp modelId="{BABE6EA9-97A0-455C-8254-56E3DF713EE7}">
      <dsp:nvSpPr>
        <dsp:cNvPr id="0" name=""/>
        <dsp:cNvSpPr/>
      </dsp:nvSpPr>
      <dsp:spPr>
        <a:xfrm>
          <a:off x="52686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pt-BR" sz="3400" kern="1200" dirty="0" smtClean="0"/>
            <a:t>Cobrança dos resultados do SWAB junto ao distrito </a:t>
          </a:r>
          <a:r>
            <a:rPr lang="pt-BR" sz="3400" b="0" i="1" u="sng" kern="1200" dirty="0" smtClean="0"/>
            <a:t>diário</a:t>
          </a:r>
          <a:r>
            <a:rPr lang="pt-BR" sz="3400" kern="1200" dirty="0" smtClean="0"/>
            <a:t>.</a:t>
          </a:r>
          <a:endParaRPr lang="pt-BR" sz="3400" kern="1200" dirty="0"/>
        </a:p>
      </dsp:txBody>
      <dsp:txXfrm>
        <a:off x="5268627" y="574799"/>
        <a:ext cx="4788544" cy="28731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30FC4-BEAA-487E-A4E0-5E689D5E5FC0}">
      <dsp:nvSpPr>
        <dsp:cNvPr id="0" name=""/>
        <dsp:cNvSpPr/>
      </dsp:nvSpPr>
      <dsp:spPr>
        <a:xfrm>
          <a:off x="0" y="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CB02F-6FDC-4ED4-8D0C-B6336CA843AC}">
      <dsp:nvSpPr>
        <dsp:cNvPr id="0" name=""/>
        <dsp:cNvSpPr/>
      </dsp:nvSpPr>
      <dsp:spPr>
        <a:xfrm>
          <a:off x="0" y="0"/>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smtClean="0"/>
            <a:t>Diálogo do Distrito/SMS;  </a:t>
          </a:r>
          <a:endParaRPr lang="pt-BR" sz="2300" kern="1200"/>
        </a:p>
      </dsp:txBody>
      <dsp:txXfrm>
        <a:off x="0" y="0"/>
        <a:ext cx="10058399" cy="502840"/>
      </dsp:txXfrm>
    </dsp:sp>
    <dsp:sp modelId="{5CF17629-530F-4A9C-A3C7-7522AEC3889B}">
      <dsp:nvSpPr>
        <dsp:cNvPr id="0" name=""/>
        <dsp:cNvSpPr/>
      </dsp:nvSpPr>
      <dsp:spPr>
        <a:xfrm>
          <a:off x="0" y="502840"/>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28EBB-91E4-4CEA-BB88-4313AC36E82B}">
      <dsp:nvSpPr>
        <dsp:cNvPr id="0" name=""/>
        <dsp:cNvSpPr/>
      </dsp:nvSpPr>
      <dsp:spPr>
        <a:xfrm>
          <a:off x="0" y="502840"/>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Gerente de licença;</a:t>
          </a:r>
          <a:endParaRPr lang="pt-BR" sz="2300" kern="1200" dirty="0"/>
        </a:p>
      </dsp:txBody>
      <dsp:txXfrm>
        <a:off x="0" y="502840"/>
        <a:ext cx="10058399" cy="502840"/>
      </dsp:txXfrm>
    </dsp:sp>
    <dsp:sp modelId="{60066AAE-C7E3-4163-ABB3-4911BEC49E65}">
      <dsp:nvSpPr>
        <dsp:cNvPr id="0" name=""/>
        <dsp:cNvSpPr/>
      </dsp:nvSpPr>
      <dsp:spPr>
        <a:xfrm>
          <a:off x="0" y="100568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3D2066-B1F9-44FA-99F0-1F068C35A712}">
      <dsp:nvSpPr>
        <dsp:cNvPr id="0" name=""/>
        <dsp:cNvSpPr/>
      </dsp:nvSpPr>
      <dsp:spPr>
        <a:xfrm>
          <a:off x="0" y="1005681"/>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Reforma do mobiliário da unidade;</a:t>
          </a:r>
          <a:endParaRPr lang="pt-BR" sz="2300" kern="1200" dirty="0"/>
        </a:p>
      </dsp:txBody>
      <dsp:txXfrm>
        <a:off x="0" y="1005681"/>
        <a:ext cx="10058399" cy="502840"/>
      </dsp:txXfrm>
    </dsp:sp>
    <dsp:sp modelId="{908D72BF-7FCA-4477-B240-BF4044EAE13B}">
      <dsp:nvSpPr>
        <dsp:cNvPr id="0" name=""/>
        <dsp:cNvSpPr/>
      </dsp:nvSpPr>
      <dsp:spPr>
        <a:xfrm>
          <a:off x="0" y="1508521"/>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8067D-65D1-4D75-8938-349E81A4DEE1}">
      <dsp:nvSpPr>
        <dsp:cNvPr id="0" name=""/>
        <dsp:cNvSpPr/>
      </dsp:nvSpPr>
      <dsp:spPr>
        <a:xfrm>
          <a:off x="0" y="1508521"/>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Ausência de Porteiro/Segurança na unidade;</a:t>
          </a:r>
          <a:endParaRPr lang="pt-BR" sz="2300" kern="1200" dirty="0"/>
        </a:p>
      </dsp:txBody>
      <dsp:txXfrm>
        <a:off x="0" y="1508521"/>
        <a:ext cx="10058399" cy="502840"/>
      </dsp:txXfrm>
    </dsp:sp>
    <dsp:sp modelId="{5D52C8A7-426E-4C1F-9043-B1585E4BFF8D}">
      <dsp:nvSpPr>
        <dsp:cNvPr id="0" name=""/>
        <dsp:cNvSpPr/>
      </dsp:nvSpPr>
      <dsp:spPr>
        <a:xfrm>
          <a:off x="0" y="2011362"/>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A72D2-1EB1-4D9F-B1E5-58A3A067F2FB}">
      <dsp:nvSpPr>
        <dsp:cNvPr id="0" name=""/>
        <dsp:cNvSpPr/>
      </dsp:nvSpPr>
      <dsp:spPr>
        <a:xfrm>
          <a:off x="0" y="2011362"/>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Disponibilidade de aparelho telefônico para  realizar seguimento dos pacientes;</a:t>
          </a:r>
          <a:endParaRPr lang="pt-BR" sz="2300" kern="1200" dirty="0"/>
        </a:p>
      </dsp:txBody>
      <dsp:txXfrm>
        <a:off x="0" y="2011362"/>
        <a:ext cx="10058399" cy="502840"/>
      </dsp:txXfrm>
    </dsp:sp>
    <dsp:sp modelId="{E4DEC8D1-772C-47E6-8AE8-7C53A451B1F3}">
      <dsp:nvSpPr>
        <dsp:cNvPr id="0" name=""/>
        <dsp:cNvSpPr/>
      </dsp:nvSpPr>
      <dsp:spPr>
        <a:xfrm>
          <a:off x="0" y="251420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810BA-9EB4-4A64-A9F2-3BEC5FE9E34C}">
      <dsp:nvSpPr>
        <dsp:cNvPr id="0" name=""/>
        <dsp:cNvSpPr/>
      </dsp:nvSpPr>
      <dsp:spPr>
        <a:xfrm>
          <a:off x="0" y="2514203"/>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Cota de impressão;</a:t>
          </a:r>
          <a:endParaRPr lang="pt-BR" sz="2300" kern="1200" dirty="0"/>
        </a:p>
      </dsp:txBody>
      <dsp:txXfrm>
        <a:off x="0" y="2514203"/>
        <a:ext cx="10058399" cy="502840"/>
      </dsp:txXfrm>
    </dsp:sp>
    <dsp:sp modelId="{F2A9B144-9355-4682-A0C9-DC0DB681FB80}">
      <dsp:nvSpPr>
        <dsp:cNvPr id="0" name=""/>
        <dsp:cNvSpPr/>
      </dsp:nvSpPr>
      <dsp:spPr>
        <a:xfrm>
          <a:off x="0" y="3017043"/>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EC4642-A8AF-4D03-B01E-D6D5524F9632}">
      <dsp:nvSpPr>
        <dsp:cNvPr id="0" name=""/>
        <dsp:cNvSpPr/>
      </dsp:nvSpPr>
      <dsp:spPr>
        <a:xfrm>
          <a:off x="0" y="3017043"/>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Adoecimento dos profissionais;</a:t>
          </a:r>
          <a:endParaRPr lang="pt-BR" sz="2300" kern="1200" dirty="0"/>
        </a:p>
      </dsp:txBody>
      <dsp:txXfrm>
        <a:off x="0" y="3017043"/>
        <a:ext cx="10058399" cy="502840"/>
      </dsp:txXfrm>
    </dsp:sp>
    <dsp:sp modelId="{8C596D55-FE95-4947-B9DC-DEEB9BC08A9F}">
      <dsp:nvSpPr>
        <dsp:cNvPr id="0" name=""/>
        <dsp:cNvSpPr/>
      </dsp:nvSpPr>
      <dsp:spPr>
        <a:xfrm>
          <a:off x="0" y="3519884"/>
          <a:ext cx="100583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D0DC58-9E35-4F8B-89C3-72B84531DF5C}">
      <dsp:nvSpPr>
        <dsp:cNvPr id="0" name=""/>
        <dsp:cNvSpPr/>
      </dsp:nvSpPr>
      <dsp:spPr>
        <a:xfrm>
          <a:off x="0" y="3519884"/>
          <a:ext cx="10058399" cy="5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pt-BR" sz="2300" kern="1200" dirty="0" smtClean="0"/>
            <a:t>Sistema de notificação.</a:t>
          </a:r>
          <a:endParaRPr lang="pt-BR" sz="2300" kern="1200" dirty="0"/>
        </a:p>
      </dsp:txBody>
      <dsp:txXfrm>
        <a:off x="0" y="3519884"/>
        <a:ext cx="10058399" cy="5028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CB89C-2865-40D6-A45C-ECFE8A5F2BDB}">
      <dsp:nvSpPr>
        <dsp:cNvPr id="0" name=""/>
        <dsp:cNvSpPr/>
      </dsp:nvSpPr>
      <dsp:spPr>
        <a:xfrm>
          <a:off x="0" y="395412"/>
          <a:ext cx="10058399" cy="6715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BR" sz="2800" kern="1200" dirty="0" smtClean="0"/>
            <a:t>Sala de espera:</a:t>
          </a:r>
          <a:endParaRPr lang="pt-BR" sz="2800" kern="1200" dirty="0"/>
        </a:p>
      </dsp:txBody>
      <dsp:txXfrm>
        <a:off x="32784" y="428196"/>
        <a:ext cx="9992831" cy="606012"/>
      </dsp:txXfrm>
    </dsp:sp>
    <dsp:sp modelId="{E5CCFD15-F859-46B9-8777-D1FAEFDAE4BD}">
      <dsp:nvSpPr>
        <dsp:cNvPr id="0" name=""/>
        <dsp:cNvSpPr/>
      </dsp:nvSpPr>
      <dsp:spPr>
        <a:xfrm>
          <a:off x="0" y="1066992"/>
          <a:ext cx="10058399"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t-BR" sz="2200" kern="1200" dirty="0" smtClean="0"/>
            <a:t>Apresentação vídeo com imagens ilustrativas no monitor;</a:t>
          </a:r>
          <a:endParaRPr lang="pt-BR" sz="2200" kern="1200" dirty="0"/>
        </a:p>
        <a:p>
          <a:pPr marL="228600" lvl="1" indent="-228600" algn="l" defTabSz="977900">
            <a:lnSpc>
              <a:spcPct val="90000"/>
            </a:lnSpc>
            <a:spcBef>
              <a:spcPct val="0"/>
            </a:spcBef>
            <a:spcAft>
              <a:spcPct val="20000"/>
            </a:spcAft>
            <a:buChar char="••"/>
          </a:pPr>
          <a:endParaRPr lang="pt-BR" sz="2200" kern="1200" dirty="0"/>
        </a:p>
      </dsp:txBody>
      <dsp:txXfrm>
        <a:off x="0" y="1066992"/>
        <a:ext cx="10058399" cy="753480"/>
      </dsp:txXfrm>
    </dsp:sp>
    <dsp:sp modelId="{88BC5ECB-D684-4A14-ACEA-52D11C9C4075}">
      <dsp:nvSpPr>
        <dsp:cNvPr id="0" name=""/>
        <dsp:cNvSpPr/>
      </dsp:nvSpPr>
      <dsp:spPr>
        <a:xfrm>
          <a:off x="0" y="1820472"/>
          <a:ext cx="10058399" cy="6715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BR" sz="2800" kern="1200" dirty="0" smtClean="0"/>
            <a:t>Ação dos ACS dentro do serviço e na comunidade;</a:t>
          </a:r>
        </a:p>
      </dsp:txBody>
      <dsp:txXfrm>
        <a:off x="32784" y="1853256"/>
        <a:ext cx="9992831" cy="606012"/>
      </dsp:txXfrm>
    </dsp:sp>
    <dsp:sp modelId="{EDF157C1-BCF2-4868-865D-FF61A05797EB}">
      <dsp:nvSpPr>
        <dsp:cNvPr id="0" name=""/>
        <dsp:cNvSpPr/>
      </dsp:nvSpPr>
      <dsp:spPr>
        <a:xfrm>
          <a:off x="0" y="2492052"/>
          <a:ext cx="1005839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5560" rIns="199136" bIns="35560" numCol="1" spcCol="1270" anchor="t" anchorCtr="0">
          <a:noAutofit/>
        </a:bodyPr>
        <a:lstStyle/>
        <a:p>
          <a:pPr marL="228600" lvl="1" indent="-228600" algn="l" defTabSz="977900">
            <a:lnSpc>
              <a:spcPct val="90000"/>
            </a:lnSpc>
            <a:spcBef>
              <a:spcPct val="0"/>
            </a:spcBef>
            <a:spcAft>
              <a:spcPct val="20000"/>
            </a:spcAft>
            <a:buChar char="••"/>
          </a:pPr>
          <a:endParaRPr lang="pt-BR" sz="2200" kern="1200" dirty="0" smtClean="0"/>
        </a:p>
      </dsp:txBody>
      <dsp:txXfrm>
        <a:off x="0" y="2492052"/>
        <a:ext cx="10058399" cy="463680"/>
      </dsp:txXfrm>
    </dsp:sp>
    <dsp:sp modelId="{F62C19A8-71AF-4A25-9753-A530DB04F5B7}">
      <dsp:nvSpPr>
        <dsp:cNvPr id="0" name=""/>
        <dsp:cNvSpPr/>
      </dsp:nvSpPr>
      <dsp:spPr>
        <a:xfrm>
          <a:off x="0" y="2955732"/>
          <a:ext cx="10058399" cy="6715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BR" sz="2800" kern="1200" dirty="0" smtClean="0"/>
            <a:t>Elaboração de vídeo informativo com os profissionais da unidade.</a:t>
          </a:r>
          <a:endParaRPr lang="pt-BR" sz="2800" kern="1200" dirty="0"/>
        </a:p>
      </dsp:txBody>
      <dsp:txXfrm>
        <a:off x="32784" y="2988516"/>
        <a:ext cx="9992831"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1433" y="1737305"/>
          <a:ext cx="2347990" cy="939196"/>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26 de janeiro de 2020</a:t>
          </a:r>
        </a:p>
      </dsp:txBody>
      <dsp:txXfrm>
        <a:off x="1433" y="1737305"/>
        <a:ext cx="2113191" cy="939196"/>
      </dsp:txXfrm>
    </dsp:sp>
    <dsp:sp modelId="{72225466-19D0-4B84-8E3C-C49AA8576992}">
      <dsp:nvSpPr>
        <dsp:cNvPr id="0" name=""/>
        <dsp:cNvSpPr/>
      </dsp:nvSpPr>
      <dsp:spPr>
        <a:xfrm>
          <a:off x="1879826" y="1737305"/>
          <a:ext cx="2347990" cy="939196"/>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30</a:t>
          </a:r>
          <a:r>
            <a:rPr lang="pt-BR" sz="2000" b="1" kern="1200" baseline="0" dirty="0">
              <a:solidFill>
                <a:schemeClr val="tx1"/>
              </a:solidFill>
              <a:latin typeface="Abadi Extra Light" panose="020B0604020202020204" pitchFamily="34" charset="0"/>
            </a:rPr>
            <a:t> de janeiro de 2020</a:t>
          </a:r>
          <a:endParaRPr lang="pt-BR" sz="2000" b="1" kern="1200" dirty="0">
            <a:solidFill>
              <a:schemeClr val="tx1"/>
            </a:solidFill>
            <a:latin typeface="Abadi Extra Light" panose="020B0604020202020204" pitchFamily="34" charset="0"/>
          </a:endParaRPr>
        </a:p>
      </dsp:txBody>
      <dsp:txXfrm>
        <a:off x="2349424" y="1737305"/>
        <a:ext cx="1408794" cy="939196"/>
      </dsp:txXfrm>
    </dsp:sp>
    <dsp:sp modelId="{4730E9D2-1EA9-466E-BA3F-F4C869BF9328}">
      <dsp:nvSpPr>
        <dsp:cNvPr id="0" name=""/>
        <dsp:cNvSpPr/>
      </dsp:nvSpPr>
      <dsp:spPr>
        <a:xfrm>
          <a:off x="3758218" y="1737305"/>
          <a:ext cx="2347990" cy="939196"/>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11 de fevereiro de 2020</a:t>
          </a:r>
        </a:p>
      </dsp:txBody>
      <dsp:txXfrm>
        <a:off x="4227816" y="1737305"/>
        <a:ext cx="1408794" cy="939196"/>
      </dsp:txXfrm>
    </dsp:sp>
    <dsp:sp modelId="{03A9A7D1-6FFA-4E2B-ABA6-D779BA9977F2}">
      <dsp:nvSpPr>
        <dsp:cNvPr id="0" name=""/>
        <dsp:cNvSpPr/>
      </dsp:nvSpPr>
      <dsp:spPr>
        <a:xfrm>
          <a:off x="5636611" y="1737305"/>
          <a:ext cx="2347990" cy="939196"/>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13 de fevereiro de 2020</a:t>
          </a:r>
        </a:p>
      </dsp:txBody>
      <dsp:txXfrm>
        <a:off x="6106209" y="1737305"/>
        <a:ext cx="1408794" cy="939196"/>
      </dsp:txXfrm>
    </dsp:sp>
    <dsp:sp modelId="{379BDC70-71EB-4DC8-810D-47B7A92C5F36}">
      <dsp:nvSpPr>
        <dsp:cNvPr id="0" name=""/>
        <dsp:cNvSpPr/>
      </dsp:nvSpPr>
      <dsp:spPr>
        <a:xfrm>
          <a:off x="7515004" y="1737305"/>
          <a:ext cx="2347990" cy="939196"/>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24 de fevereiro de 2020</a:t>
          </a:r>
        </a:p>
      </dsp:txBody>
      <dsp:txXfrm>
        <a:off x="7984602" y="1737305"/>
        <a:ext cx="1408794" cy="939196"/>
      </dsp:txXfrm>
    </dsp:sp>
    <dsp:sp modelId="{D5D88175-01A1-4D19-9D56-731E07F80982}">
      <dsp:nvSpPr>
        <dsp:cNvPr id="0" name=""/>
        <dsp:cNvSpPr/>
      </dsp:nvSpPr>
      <dsp:spPr>
        <a:xfrm>
          <a:off x="9393396" y="1737305"/>
          <a:ext cx="2347990" cy="939196"/>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25 de fevereiro de 2020</a:t>
          </a:r>
        </a:p>
      </dsp:txBody>
      <dsp:txXfrm>
        <a:off x="9862994" y="1737305"/>
        <a:ext cx="1408794" cy="9391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1433" y="1568826"/>
          <a:ext cx="2347990" cy="939196"/>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28 de fevereiro de 2020</a:t>
          </a:r>
        </a:p>
      </dsp:txBody>
      <dsp:txXfrm>
        <a:off x="1433" y="1568826"/>
        <a:ext cx="2113191" cy="939196"/>
      </dsp:txXfrm>
    </dsp:sp>
    <dsp:sp modelId="{4730E9D2-1EA9-466E-BA3F-F4C869BF9328}">
      <dsp:nvSpPr>
        <dsp:cNvPr id="0" name=""/>
        <dsp:cNvSpPr/>
      </dsp:nvSpPr>
      <dsp:spPr>
        <a:xfrm>
          <a:off x="1879826" y="1568826"/>
          <a:ext cx="2347990" cy="939196"/>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05 de março de 2020</a:t>
          </a:r>
        </a:p>
      </dsp:txBody>
      <dsp:txXfrm>
        <a:off x="2349424" y="1568826"/>
        <a:ext cx="1408794" cy="939196"/>
      </dsp:txXfrm>
    </dsp:sp>
    <dsp:sp modelId="{03A9A7D1-6FFA-4E2B-ABA6-D779BA9977F2}">
      <dsp:nvSpPr>
        <dsp:cNvPr id="0" name=""/>
        <dsp:cNvSpPr/>
      </dsp:nvSpPr>
      <dsp:spPr>
        <a:xfrm>
          <a:off x="3758218" y="1568826"/>
          <a:ext cx="2347990" cy="939196"/>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09 de março de 2020</a:t>
          </a:r>
        </a:p>
      </dsp:txBody>
      <dsp:txXfrm>
        <a:off x="4227816" y="1568826"/>
        <a:ext cx="1408794" cy="939196"/>
      </dsp:txXfrm>
    </dsp:sp>
    <dsp:sp modelId="{379BDC70-71EB-4DC8-810D-47B7A92C5F36}">
      <dsp:nvSpPr>
        <dsp:cNvPr id="0" name=""/>
        <dsp:cNvSpPr/>
      </dsp:nvSpPr>
      <dsp:spPr>
        <a:xfrm>
          <a:off x="5636611" y="1568826"/>
          <a:ext cx="2347990" cy="939196"/>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10 de março de 2020</a:t>
          </a:r>
        </a:p>
      </dsp:txBody>
      <dsp:txXfrm>
        <a:off x="6106209" y="1568826"/>
        <a:ext cx="1408794" cy="939196"/>
      </dsp:txXfrm>
    </dsp:sp>
    <dsp:sp modelId="{D5D88175-01A1-4D19-9D56-731E07F80982}">
      <dsp:nvSpPr>
        <dsp:cNvPr id="0" name=""/>
        <dsp:cNvSpPr/>
      </dsp:nvSpPr>
      <dsp:spPr>
        <a:xfrm>
          <a:off x="7515004" y="1568826"/>
          <a:ext cx="2347990" cy="939196"/>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11 de março de 2020</a:t>
          </a:r>
        </a:p>
      </dsp:txBody>
      <dsp:txXfrm>
        <a:off x="7984602" y="1568826"/>
        <a:ext cx="1408794" cy="939196"/>
      </dsp:txXfrm>
    </dsp:sp>
    <dsp:sp modelId="{F22CDF26-B072-44A5-88BB-7488FBE7F46E}">
      <dsp:nvSpPr>
        <dsp:cNvPr id="0" name=""/>
        <dsp:cNvSpPr/>
      </dsp:nvSpPr>
      <dsp:spPr>
        <a:xfrm>
          <a:off x="9393396" y="1568826"/>
          <a:ext cx="2347990" cy="939196"/>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12 de março de 2020</a:t>
          </a:r>
          <a:endParaRPr lang="pt-BR" sz="2000" kern="1200" dirty="0"/>
        </a:p>
      </dsp:txBody>
      <dsp:txXfrm>
        <a:off x="9862994" y="1568826"/>
        <a:ext cx="1408794" cy="9391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1433" y="1568826"/>
          <a:ext cx="2347990" cy="939196"/>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17 de março de 2020</a:t>
          </a:r>
        </a:p>
      </dsp:txBody>
      <dsp:txXfrm>
        <a:off x="1433" y="1568826"/>
        <a:ext cx="2113191" cy="939196"/>
      </dsp:txXfrm>
    </dsp:sp>
    <dsp:sp modelId="{4730E9D2-1EA9-466E-BA3F-F4C869BF9328}">
      <dsp:nvSpPr>
        <dsp:cNvPr id="0" name=""/>
        <dsp:cNvSpPr/>
      </dsp:nvSpPr>
      <dsp:spPr>
        <a:xfrm>
          <a:off x="1879826" y="1568826"/>
          <a:ext cx="2347990" cy="939196"/>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20 de março de 2020</a:t>
          </a:r>
        </a:p>
      </dsp:txBody>
      <dsp:txXfrm>
        <a:off x="2349424" y="1568826"/>
        <a:ext cx="1408794" cy="939196"/>
      </dsp:txXfrm>
    </dsp:sp>
    <dsp:sp modelId="{03A9A7D1-6FFA-4E2B-ABA6-D779BA9977F2}">
      <dsp:nvSpPr>
        <dsp:cNvPr id="0" name=""/>
        <dsp:cNvSpPr/>
      </dsp:nvSpPr>
      <dsp:spPr>
        <a:xfrm>
          <a:off x="3758218" y="1568826"/>
          <a:ext cx="2347990" cy="939196"/>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22 de março de 2020</a:t>
          </a:r>
        </a:p>
      </dsp:txBody>
      <dsp:txXfrm>
        <a:off x="4227816" y="1568826"/>
        <a:ext cx="1408794" cy="939196"/>
      </dsp:txXfrm>
    </dsp:sp>
    <dsp:sp modelId="{379BDC70-71EB-4DC8-810D-47B7A92C5F36}">
      <dsp:nvSpPr>
        <dsp:cNvPr id="0" name=""/>
        <dsp:cNvSpPr/>
      </dsp:nvSpPr>
      <dsp:spPr>
        <a:xfrm>
          <a:off x="5636611" y="1568826"/>
          <a:ext cx="2347990" cy="939196"/>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24 de março de 2020</a:t>
          </a:r>
        </a:p>
      </dsp:txBody>
      <dsp:txXfrm>
        <a:off x="6106209" y="1568826"/>
        <a:ext cx="1408794" cy="939196"/>
      </dsp:txXfrm>
    </dsp:sp>
    <dsp:sp modelId="{D5D88175-01A1-4D19-9D56-731E07F80982}">
      <dsp:nvSpPr>
        <dsp:cNvPr id="0" name=""/>
        <dsp:cNvSpPr/>
      </dsp:nvSpPr>
      <dsp:spPr>
        <a:xfrm>
          <a:off x="7515004" y="1568826"/>
          <a:ext cx="2347990" cy="939196"/>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a:solidFill>
                <a:schemeClr val="tx1"/>
              </a:solidFill>
              <a:latin typeface="Abadi Extra Light" panose="020B0604020202020204" pitchFamily="34" charset="0"/>
            </a:rPr>
            <a:t>26 de março de 2020</a:t>
          </a:r>
        </a:p>
      </dsp:txBody>
      <dsp:txXfrm>
        <a:off x="7984602" y="1568826"/>
        <a:ext cx="1408794" cy="939196"/>
      </dsp:txXfrm>
    </dsp:sp>
    <dsp:sp modelId="{0EA84FF1-B2D7-4A8D-BC60-4FFE5FA31AB2}">
      <dsp:nvSpPr>
        <dsp:cNvPr id="0" name=""/>
        <dsp:cNvSpPr/>
      </dsp:nvSpPr>
      <dsp:spPr>
        <a:xfrm>
          <a:off x="9393396" y="1568826"/>
          <a:ext cx="2347990" cy="939196"/>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solidFill>
              <a:latin typeface="Abadi Extra Light" panose="020B0604020202020204" pitchFamily="34" charset="0"/>
            </a:rPr>
            <a:t>27 de março de 2020</a:t>
          </a:r>
          <a:endParaRPr lang="pt-BR" sz="2000" b="1" kern="1200" dirty="0">
            <a:solidFill>
              <a:schemeClr val="tx1"/>
            </a:solidFill>
            <a:latin typeface="Abadi Extra Light" panose="020B0604020202020204" pitchFamily="34" charset="0"/>
          </a:endParaRPr>
        </a:p>
      </dsp:txBody>
      <dsp:txXfrm>
        <a:off x="9862994" y="1568826"/>
        <a:ext cx="1408794" cy="9391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3397" y="1634679"/>
          <a:ext cx="3408571" cy="807490"/>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solidFill>
              <a:latin typeface="Abadi Extra Light" panose="020B0604020202020204" pitchFamily="34" charset="0"/>
            </a:rPr>
            <a:t>28 </a:t>
          </a:r>
          <a:r>
            <a:rPr lang="pt-BR" sz="2000" b="1" kern="1200" dirty="0">
              <a:solidFill>
                <a:schemeClr val="tx1"/>
              </a:solidFill>
              <a:latin typeface="Abadi Extra Light" panose="020B0604020202020204" pitchFamily="34" charset="0"/>
            </a:rPr>
            <a:t>de março de 2020</a:t>
          </a:r>
        </a:p>
      </dsp:txBody>
      <dsp:txXfrm>
        <a:off x="3397" y="1634679"/>
        <a:ext cx="3206699" cy="807490"/>
      </dsp:txXfrm>
    </dsp:sp>
    <dsp:sp modelId="{BF50D081-2088-479F-B173-B259E843E4EA}">
      <dsp:nvSpPr>
        <dsp:cNvPr id="0" name=""/>
        <dsp:cNvSpPr/>
      </dsp:nvSpPr>
      <dsp:spPr>
        <a:xfrm>
          <a:off x="2730254" y="1634679"/>
          <a:ext cx="3408571" cy="807490"/>
        </a:xfrm>
        <a:prstGeom prst="chevron">
          <a:avLst/>
        </a:prstGeom>
        <a:solidFill>
          <a:schemeClr val="accent1">
            <a:shade val="80000"/>
            <a:hueOff val="-222119"/>
            <a:satOff val="-5400"/>
            <a:lumOff val="107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solidFill>
              <a:latin typeface="Abadi Extra Light" panose="020B0604020202020204" pitchFamily="34" charset="0"/>
            </a:rPr>
            <a:t>29 de março de 2020</a:t>
          </a:r>
          <a:endParaRPr lang="pt-BR" sz="2000" b="1" kern="1200" dirty="0">
            <a:solidFill>
              <a:schemeClr val="tx1"/>
            </a:solidFill>
            <a:latin typeface="Abadi Extra Light" panose="020B0604020202020204" pitchFamily="34" charset="0"/>
          </a:endParaRPr>
        </a:p>
      </dsp:txBody>
      <dsp:txXfrm>
        <a:off x="3133999" y="1634679"/>
        <a:ext cx="2601081" cy="807490"/>
      </dsp:txXfrm>
    </dsp:sp>
    <dsp:sp modelId="{78BE6BA2-A1BE-481E-8E38-DC65393BCC45}">
      <dsp:nvSpPr>
        <dsp:cNvPr id="0" name=""/>
        <dsp:cNvSpPr/>
      </dsp:nvSpPr>
      <dsp:spPr>
        <a:xfrm>
          <a:off x="5457110" y="1634679"/>
          <a:ext cx="3408571" cy="807490"/>
        </a:xfrm>
        <a:prstGeom prst="chevron">
          <a:avLst/>
        </a:prstGeom>
        <a:solidFill>
          <a:schemeClr val="accent1">
            <a:shade val="80000"/>
            <a:hueOff val="-444238"/>
            <a:satOff val="-10801"/>
            <a:lumOff val="215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solidFill>
              <a:latin typeface="Abadi Extra Light" panose="020B0604020202020204" pitchFamily="34" charset="0"/>
            </a:rPr>
            <a:t>30 de março de 2020</a:t>
          </a:r>
          <a:endParaRPr lang="pt-BR" sz="2000" b="1" kern="1200" dirty="0">
            <a:solidFill>
              <a:schemeClr val="tx1"/>
            </a:solidFill>
            <a:latin typeface="Abadi Extra Light" panose="020B0604020202020204" pitchFamily="34" charset="0"/>
          </a:endParaRPr>
        </a:p>
      </dsp:txBody>
      <dsp:txXfrm>
        <a:off x="5860855" y="1634679"/>
        <a:ext cx="2601081" cy="807490"/>
      </dsp:txXfrm>
    </dsp:sp>
    <dsp:sp modelId="{5BFE98A0-270C-4198-91B3-B474764D0EC4}">
      <dsp:nvSpPr>
        <dsp:cNvPr id="0" name=""/>
        <dsp:cNvSpPr/>
      </dsp:nvSpPr>
      <dsp:spPr>
        <a:xfrm>
          <a:off x="8183967" y="1634679"/>
          <a:ext cx="3408571" cy="807490"/>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pt-BR" sz="2000" b="1" kern="1200" dirty="0" smtClean="0">
              <a:solidFill>
                <a:schemeClr val="tx1"/>
              </a:solidFill>
              <a:latin typeface="Abadi Extra Light" panose="020B0604020202020204" pitchFamily="34" charset="0"/>
            </a:rPr>
            <a:t>HOJE</a:t>
          </a:r>
          <a:endParaRPr lang="pt-BR" sz="2000" b="1" kern="1200" dirty="0">
            <a:solidFill>
              <a:schemeClr val="tx1"/>
            </a:solidFill>
            <a:latin typeface="Abadi Extra Light" panose="020B0604020202020204" pitchFamily="34" charset="0"/>
          </a:endParaRPr>
        </a:p>
      </dsp:txBody>
      <dsp:txXfrm>
        <a:off x="8587712" y="1634679"/>
        <a:ext cx="2601081" cy="807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F9DF2-54EB-4197-B7C9-89B40D22EF75}">
      <dsp:nvSpPr>
        <dsp:cNvPr id="0" name=""/>
        <dsp:cNvSpPr/>
      </dsp:nvSpPr>
      <dsp:spPr>
        <a:xfrm>
          <a:off x="1433" y="853304"/>
          <a:ext cx="2347990" cy="939196"/>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604020202020204" pitchFamily="34" charset="0"/>
            </a:rPr>
            <a:t>20 de fevereiro de 2020</a:t>
          </a:r>
          <a:endParaRPr lang="pt-BR" sz="1800" b="1" kern="1200" dirty="0">
            <a:solidFill>
              <a:schemeClr val="tx1"/>
            </a:solidFill>
            <a:latin typeface="Abadi Extra Light" panose="020B0604020202020204" pitchFamily="34" charset="0"/>
          </a:endParaRPr>
        </a:p>
      </dsp:txBody>
      <dsp:txXfrm>
        <a:off x="1433" y="853304"/>
        <a:ext cx="2113191" cy="939196"/>
      </dsp:txXfrm>
    </dsp:sp>
    <dsp:sp modelId="{644D1A4D-CA5E-4F40-BA3C-8B69D05A8572}">
      <dsp:nvSpPr>
        <dsp:cNvPr id="0" name=""/>
        <dsp:cNvSpPr/>
      </dsp:nvSpPr>
      <dsp:spPr>
        <a:xfrm>
          <a:off x="1879826" y="853304"/>
          <a:ext cx="2347990" cy="939196"/>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604020202020204" pitchFamily="34" charset="0"/>
            </a:rPr>
            <a:t>06 de março de 2020</a:t>
          </a:r>
        </a:p>
      </dsp:txBody>
      <dsp:txXfrm>
        <a:off x="2349424" y="853304"/>
        <a:ext cx="1408794" cy="939196"/>
      </dsp:txXfrm>
    </dsp:sp>
    <dsp:sp modelId="{4730E9D2-1EA9-466E-BA3F-F4C869BF9328}">
      <dsp:nvSpPr>
        <dsp:cNvPr id="0" name=""/>
        <dsp:cNvSpPr/>
      </dsp:nvSpPr>
      <dsp:spPr>
        <a:xfrm>
          <a:off x="3758218" y="853304"/>
          <a:ext cx="2347990" cy="939196"/>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604020202020204" pitchFamily="34" charset="0"/>
            </a:rPr>
            <a:t>09 de março de 2020</a:t>
          </a:r>
        </a:p>
      </dsp:txBody>
      <dsp:txXfrm>
        <a:off x="4227816" y="853304"/>
        <a:ext cx="1408794" cy="939196"/>
      </dsp:txXfrm>
    </dsp:sp>
    <dsp:sp modelId="{03A9A7D1-6FFA-4E2B-ABA6-D779BA9977F2}">
      <dsp:nvSpPr>
        <dsp:cNvPr id="0" name=""/>
        <dsp:cNvSpPr/>
      </dsp:nvSpPr>
      <dsp:spPr>
        <a:xfrm>
          <a:off x="5636611" y="853304"/>
          <a:ext cx="2347990" cy="939196"/>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604020202020204" pitchFamily="34" charset="0"/>
            </a:rPr>
            <a:t>12 </a:t>
          </a:r>
          <a:r>
            <a:rPr lang="pt-BR" sz="1800" b="1" kern="1200" dirty="0">
              <a:solidFill>
                <a:schemeClr val="tx1"/>
              </a:solidFill>
              <a:latin typeface="Abadi Extra Light" panose="020B0604020202020204" pitchFamily="34" charset="0"/>
            </a:rPr>
            <a:t>de março de 2020</a:t>
          </a:r>
        </a:p>
      </dsp:txBody>
      <dsp:txXfrm>
        <a:off x="6106209" y="853304"/>
        <a:ext cx="1408794" cy="939196"/>
      </dsp:txXfrm>
    </dsp:sp>
    <dsp:sp modelId="{379BDC70-71EB-4DC8-810D-47B7A92C5F36}">
      <dsp:nvSpPr>
        <dsp:cNvPr id="0" name=""/>
        <dsp:cNvSpPr/>
      </dsp:nvSpPr>
      <dsp:spPr>
        <a:xfrm>
          <a:off x="7515004" y="853304"/>
          <a:ext cx="2347990" cy="939196"/>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604020202020204" pitchFamily="34" charset="0"/>
            </a:rPr>
            <a:t>16 de março de 2020</a:t>
          </a:r>
        </a:p>
      </dsp:txBody>
      <dsp:txXfrm>
        <a:off x="7984602" y="853304"/>
        <a:ext cx="1408794" cy="939196"/>
      </dsp:txXfrm>
    </dsp:sp>
    <dsp:sp modelId="{D5D88175-01A1-4D19-9D56-731E07F80982}">
      <dsp:nvSpPr>
        <dsp:cNvPr id="0" name=""/>
        <dsp:cNvSpPr/>
      </dsp:nvSpPr>
      <dsp:spPr>
        <a:xfrm>
          <a:off x="9393396" y="853304"/>
          <a:ext cx="2347990" cy="939196"/>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604020202020204" pitchFamily="34" charset="0"/>
            </a:rPr>
            <a:t>18 de março de 2020</a:t>
          </a:r>
          <a:endParaRPr lang="pt-BR" sz="1800" b="1" kern="1200" dirty="0">
            <a:solidFill>
              <a:schemeClr val="tx1"/>
            </a:solidFill>
            <a:latin typeface="Abadi Extra Light" panose="020B0604020202020204" pitchFamily="34" charset="0"/>
          </a:endParaRPr>
        </a:p>
      </dsp:txBody>
      <dsp:txXfrm>
        <a:off x="9862994" y="853304"/>
        <a:ext cx="1408794" cy="9391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1A4D-CA5E-4F40-BA3C-8B69D05A8572}">
      <dsp:nvSpPr>
        <dsp:cNvPr id="0" name=""/>
        <dsp:cNvSpPr/>
      </dsp:nvSpPr>
      <dsp:spPr>
        <a:xfrm>
          <a:off x="1411" y="1321682"/>
          <a:ext cx="2311946" cy="924778"/>
        </a:xfrm>
        <a:prstGeom prst="homePlate">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604020202020204" pitchFamily="34" charset="0"/>
            </a:rPr>
            <a:t>19 de março de 2020</a:t>
          </a:r>
          <a:endParaRPr lang="pt-BR" sz="1800" b="1" kern="1200" dirty="0">
            <a:solidFill>
              <a:schemeClr val="tx1"/>
            </a:solidFill>
            <a:latin typeface="Abadi Extra Light" panose="020B0604020202020204" pitchFamily="34" charset="0"/>
          </a:endParaRPr>
        </a:p>
      </dsp:txBody>
      <dsp:txXfrm>
        <a:off x="1411" y="1321682"/>
        <a:ext cx="2080752" cy="924778"/>
      </dsp:txXfrm>
    </dsp:sp>
    <dsp:sp modelId="{4730E9D2-1EA9-466E-BA3F-F4C869BF9328}">
      <dsp:nvSpPr>
        <dsp:cNvPr id="0" name=""/>
        <dsp:cNvSpPr/>
      </dsp:nvSpPr>
      <dsp:spPr>
        <a:xfrm>
          <a:off x="1850968" y="1321682"/>
          <a:ext cx="2311946" cy="924778"/>
        </a:xfrm>
        <a:prstGeom prst="chevron">
          <a:avLst/>
        </a:prstGeom>
        <a:solidFill>
          <a:schemeClr val="accent1">
            <a:shade val="80000"/>
            <a:hueOff val="-133271"/>
            <a:satOff val="-3240"/>
            <a:lumOff val="64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604020202020204" pitchFamily="34" charset="0"/>
            </a:rPr>
            <a:t>21 de março de 2020</a:t>
          </a:r>
        </a:p>
      </dsp:txBody>
      <dsp:txXfrm>
        <a:off x="2313357" y="1321682"/>
        <a:ext cx="1387168" cy="924778"/>
      </dsp:txXfrm>
    </dsp:sp>
    <dsp:sp modelId="{03A9A7D1-6FFA-4E2B-ABA6-D779BA9977F2}">
      <dsp:nvSpPr>
        <dsp:cNvPr id="0" name=""/>
        <dsp:cNvSpPr/>
      </dsp:nvSpPr>
      <dsp:spPr>
        <a:xfrm>
          <a:off x="3700525" y="1321682"/>
          <a:ext cx="2311946" cy="924778"/>
        </a:xfrm>
        <a:prstGeom prst="chevron">
          <a:avLst/>
        </a:prstGeom>
        <a:solidFill>
          <a:schemeClr val="accent1">
            <a:shade val="80000"/>
            <a:hueOff val="-266543"/>
            <a:satOff val="-6480"/>
            <a:lumOff val="129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604020202020204" pitchFamily="34" charset="0"/>
            </a:rPr>
            <a:t>23 de março de 2020</a:t>
          </a:r>
        </a:p>
      </dsp:txBody>
      <dsp:txXfrm>
        <a:off x="4162914" y="1321682"/>
        <a:ext cx="1387168" cy="924778"/>
      </dsp:txXfrm>
    </dsp:sp>
    <dsp:sp modelId="{379BDC70-71EB-4DC8-810D-47B7A92C5F36}">
      <dsp:nvSpPr>
        <dsp:cNvPr id="0" name=""/>
        <dsp:cNvSpPr/>
      </dsp:nvSpPr>
      <dsp:spPr>
        <a:xfrm>
          <a:off x="5550082" y="1321682"/>
          <a:ext cx="2311946" cy="924778"/>
        </a:xfrm>
        <a:prstGeom prst="chevron">
          <a:avLst/>
        </a:prstGeom>
        <a:solidFill>
          <a:schemeClr val="accent1">
            <a:shade val="80000"/>
            <a:hueOff val="-399814"/>
            <a:satOff val="-9721"/>
            <a:lumOff val="193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604020202020204" pitchFamily="34" charset="0"/>
            </a:rPr>
            <a:t>24 de março de 2020</a:t>
          </a:r>
          <a:endParaRPr lang="pt-BR" sz="1800" b="1" kern="1200" dirty="0">
            <a:solidFill>
              <a:schemeClr val="tx1"/>
            </a:solidFill>
            <a:latin typeface="Abadi Extra Light" panose="020B0604020202020204" pitchFamily="34" charset="0"/>
          </a:endParaRPr>
        </a:p>
      </dsp:txBody>
      <dsp:txXfrm>
        <a:off x="6012471" y="1321682"/>
        <a:ext cx="1387168" cy="924778"/>
      </dsp:txXfrm>
    </dsp:sp>
    <dsp:sp modelId="{F22CDF26-B072-44A5-88BB-7488FBE7F46E}">
      <dsp:nvSpPr>
        <dsp:cNvPr id="0" name=""/>
        <dsp:cNvSpPr/>
      </dsp:nvSpPr>
      <dsp:spPr>
        <a:xfrm>
          <a:off x="7399639" y="1321682"/>
          <a:ext cx="2311946" cy="924778"/>
        </a:xfrm>
        <a:prstGeom prst="chevron">
          <a:avLst/>
        </a:prstGeom>
        <a:solidFill>
          <a:schemeClr val="accent1">
            <a:shade val="80000"/>
            <a:hueOff val="-533086"/>
            <a:satOff val="-12961"/>
            <a:lumOff val="258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a:solidFill>
                <a:schemeClr val="tx1"/>
              </a:solidFill>
              <a:latin typeface="Abadi Extra Light" panose="020B0204020104020204" pitchFamily="34" charset="0"/>
            </a:rPr>
            <a:t>29 de março de 2020</a:t>
          </a:r>
        </a:p>
      </dsp:txBody>
      <dsp:txXfrm>
        <a:off x="7862028" y="1321682"/>
        <a:ext cx="1387168" cy="924778"/>
      </dsp:txXfrm>
    </dsp:sp>
    <dsp:sp modelId="{0E48B416-D5F6-4B2E-AE5D-80AF9FC0D255}">
      <dsp:nvSpPr>
        <dsp:cNvPr id="0" name=""/>
        <dsp:cNvSpPr/>
      </dsp:nvSpPr>
      <dsp:spPr>
        <a:xfrm>
          <a:off x="9249196" y="1321682"/>
          <a:ext cx="2311946" cy="924778"/>
        </a:xfrm>
        <a:prstGeom prst="chevron">
          <a:avLst/>
        </a:prstGeom>
        <a:solidFill>
          <a:schemeClr val="accent1">
            <a:shade val="80000"/>
            <a:hueOff val="-666357"/>
            <a:satOff val="-16201"/>
            <a:lumOff val="322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pt-BR" sz="1800" b="1" kern="1200" dirty="0" smtClean="0">
              <a:solidFill>
                <a:schemeClr val="tx1"/>
              </a:solidFill>
              <a:latin typeface="Abadi Extra Light" panose="020B0204020104020204" pitchFamily="34" charset="0"/>
            </a:rPr>
            <a:t>30 de março de 2020</a:t>
          </a:r>
          <a:endParaRPr lang="pt-BR" sz="1800" b="1" kern="1200" dirty="0">
            <a:solidFill>
              <a:schemeClr val="tx1"/>
            </a:solidFill>
            <a:latin typeface="Abadi Extra Light" panose="020B0204020104020204" pitchFamily="34" charset="0"/>
          </a:endParaRPr>
        </a:p>
      </dsp:txBody>
      <dsp:txXfrm>
        <a:off x="9711585" y="1321682"/>
        <a:ext cx="1387168" cy="9247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CD19D-6162-4382-9CFF-37B3AFA5A6D2}">
      <dsp:nvSpPr>
        <dsp:cNvPr id="0" name=""/>
        <dsp:cNvSpPr/>
      </dsp:nvSpPr>
      <dsp:spPr>
        <a:xfrm>
          <a:off x="801364" y="173495"/>
          <a:ext cx="9988244" cy="1001647"/>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223765" numCol="1" spcCol="1270" anchor="ctr" anchorCtr="0">
          <a:noAutofit/>
        </a:bodyPr>
        <a:lstStyle/>
        <a:p>
          <a:pPr lvl="0" algn="l" defTabSz="533400">
            <a:lnSpc>
              <a:spcPct val="90000"/>
            </a:lnSpc>
            <a:spcBef>
              <a:spcPct val="0"/>
            </a:spcBef>
            <a:spcAft>
              <a:spcPct val="35000"/>
            </a:spcAft>
          </a:pPr>
          <a:r>
            <a:rPr lang="pt-BR" sz="1200" kern="1200" dirty="0" smtClean="0"/>
            <a:t>17 de março 2020</a:t>
          </a:r>
          <a:endParaRPr lang="pt-BR" sz="1200" kern="1200" dirty="0"/>
        </a:p>
      </dsp:txBody>
      <dsp:txXfrm>
        <a:off x="801364" y="423907"/>
        <a:ext cx="9737832" cy="500823"/>
      </dsp:txXfrm>
    </dsp:sp>
    <dsp:sp modelId="{31225FAD-987B-4E39-B9AA-98A7DE5BBDDE}">
      <dsp:nvSpPr>
        <dsp:cNvPr id="0" name=""/>
        <dsp:cNvSpPr/>
      </dsp:nvSpPr>
      <dsp:spPr>
        <a:xfrm>
          <a:off x="790809" y="909411"/>
          <a:ext cx="2101863" cy="260722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just" defTabSz="466725">
            <a:lnSpc>
              <a:spcPct val="90000"/>
            </a:lnSpc>
            <a:spcBef>
              <a:spcPct val="0"/>
            </a:spcBef>
            <a:spcAft>
              <a:spcPct val="35000"/>
            </a:spcAft>
          </a:pPr>
          <a:r>
            <a:rPr lang="pt-BR" sz="1050" kern="1200" dirty="0" smtClean="0"/>
            <a:t>- </a:t>
          </a:r>
          <a:r>
            <a:rPr lang="pt-BR" sz="1400" kern="1200" dirty="0" smtClean="0"/>
            <a:t>Reunião com o Distrito do Subúrbio - Manhã</a:t>
          </a:r>
        </a:p>
        <a:p>
          <a:pPr lvl="0" algn="just" defTabSz="466725">
            <a:lnSpc>
              <a:spcPct val="90000"/>
            </a:lnSpc>
            <a:spcBef>
              <a:spcPct val="0"/>
            </a:spcBef>
            <a:spcAft>
              <a:spcPct val="35000"/>
            </a:spcAft>
          </a:pPr>
          <a:r>
            <a:rPr lang="pt-BR" sz="1400" kern="1200" dirty="0" smtClean="0"/>
            <a:t>- Reunião Técnica USF-IA</a:t>
          </a:r>
          <a:endParaRPr lang="pt-BR" sz="1400" kern="1200" dirty="0"/>
        </a:p>
      </dsp:txBody>
      <dsp:txXfrm>
        <a:off x="790809" y="909411"/>
        <a:ext cx="2101863" cy="2607225"/>
      </dsp:txXfrm>
    </dsp:sp>
    <dsp:sp modelId="{AB49EA75-2299-4A0F-91E0-2BB8BEC06285}">
      <dsp:nvSpPr>
        <dsp:cNvPr id="0" name=""/>
        <dsp:cNvSpPr/>
      </dsp:nvSpPr>
      <dsp:spPr>
        <a:xfrm>
          <a:off x="2849032" y="549405"/>
          <a:ext cx="7895975" cy="890138"/>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223765" numCol="1" spcCol="1270" anchor="ctr" anchorCtr="0">
          <a:noAutofit/>
        </a:bodyPr>
        <a:lstStyle/>
        <a:p>
          <a:pPr lvl="0" algn="l" defTabSz="533400">
            <a:lnSpc>
              <a:spcPct val="90000"/>
            </a:lnSpc>
            <a:spcBef>
              <a:spcPct val="0"/>
            </a:spcBef>
            <a:spcAft>
              <a:spcPct val="35000"/>
            </a:spcAft>
          </a:pPr>
          <a:r>
            <a:rPr lang="pt-BR" sz="1200" kern="1200" dirty="0" smtClean="0"/>
            <a:t>18 de março 2020</a:t>
          </a:r>
          <a:endParaRPr lang="pt-BR" sz="1200" kern="1200" dirty="0"/>
        </a:p>
      </dsp:txBody>
      <dsp:txXfrm>
        <a:off x="2849032" y="771940"/>
        <a:ext cx="7673441" cy="445069"/>
      </dsp:txXfrm>
    </dsp:sp>
    <dsp:sp modelId="{BF324B62-E2BE-4672-9C82-F1177D0A13FB}">
      <dsp:nvSpPr>
        <dsp:cNvPr id="0" name=""/>
        <dsp:cNvSpPr/>
      </dsp:nvSpPr>
      <dsp:spPr>
        <a:xfrm>
          <a:off x="2849020" y="1201641"/>
          <a:ext cx="2922139" cy="3842787"/>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pt-BR" sz="1400" kern="1200" dirty="0" smtClean="0"/>
            <a:t>- </a:t>
          </a:r>
          <a:r>
            <a:rPr lang="pt-BR" sz="1200" kern="1200" dirty="0" smtClean="0"/>
            <a:t>Suspenso atendimento </a:t>
          </a:r>
          <a:r>
            <a:rPr lang="pt-BR" sz="1200" b="1" kern="1200" dirty="0" smtClean="0"/>
            <a:t>eletivo</a:t>
          </a:r>
          <a:r>
            <a:rPr lang="pt-BR" sz="1200" kern="1200" dirty="0" smtClean="0"/>
            <a:t> da Odontologia;</a:t>
          </a:r>
        </a:p>
        <a:p>
          <a:pPr lvl="0" algn="just" defTabSz="622300">
            <a:lnSpc>
              <a:spcPct val="90000"/>
            </a:lnSpc>
            <a:spcBef>
              <a:spcPct val="0"/>
            </a:spcBef>
            <a:spcAft>
              <a:spcPct val="35000"/>
            </a:spcAft>
          </a:pPr>
          <a:endParaRPr lang="pt-BR" sz="1200" kern="1200" dirty="0" smtClean="0"/>
        </a:p>
        <a:p>
          <a:pPr lvl="0" algn="just" defTabSz="622300">
            <a:lnSpc>
              <a:spcPct val="90000"/>
            </a:lnSpc>
            <a:spcBef>
              <a:spcPct val="0"/>
            </a:spcBef>
            <a:spcAft>
              <a:spcPct val="35000"/>
            </a:spcAft>
          </a:pPr>
          <a:r>
            <a:rPr lang="pt-BR" sz="1200" kern="1200" dirty="0" smtClean="0"/>
            <a:t>- Mutirão para resolver Agenda da equipe 079;</a:t>
          </a:r>
        </a:p>
        <a:p>
          <a:pPr lvl="0" algn="just" defTabSz="622300">
            <a:lnSpc>
              <a:spcPct val="90000"/>
            </a:lnSpc>
            <a:spcBef>
              <a:spcPct val="0"/>
            </a:spcBef>
            <a:spcAft>
              <a:spcPct val="35000"/>
            </a:spcAft>
          </a:pPr>
          <a:endParaRPr lang="pt-BR" sz="1200" kern="1200" dirty="0" smtClean="0"/>
        </a:p>
        <a:p>
          <a:pPr lvl="0" algn="just" defTabSz="622300">
            <a:lnSpc>
              <a:spcPct val="90000"/>
            </a:lnSpc>
            <a:spcBef>
              <a:spcPct val="0"/>
            </a:spcBef>
            <a:spcAft>
              <a:spcPct val="35000"/>
            </a:spcAft>
          </a:pPr>
          <a:r>
            <a:rPr lang="pt-BR" sz="1200" kern="1200" dirty="0" smtClean="0"/>
            <a:t>- 1° Sala de Espera;</a:t>
          </a:r>
        </a:p>
        <a:p>
          <a:pPr lvl="0" algn="just" defTabSz="622300">
            <a:lnSpc>
              <a:spcPct val="90000"/>
            </a:lnSpc>
            <a:spcBef>
              <a:spcPct val="0"/>
            </a:spcBef>
            <a:spcAft>
              <a:spcPct val="35000"/>
            </a:spcAft>
          </a:pPr>
          <a:endParaRPr lang="pt-BR" sz="1200" kern="1200" dirty="0" smtClean="0"/>
        </a:p>
        <a:p>
          <a:pPr lvl="0" algn="just" defTabSz="622300">
            <a:lnSpc>
              <a:spcPct val="90000"/>
            </a:lnSpc>
            <a:spcBef>
              <a:spcPct val="0"/>
            </a:spcBef>
            <a:spcAft>
              <a:spcPct val="35000"/>
            </a:spcAft>
          </a:pPr>
          <a:r>
            <a:rPr lang="pt-BR" sz="1200" kern="1200" dirty="0" smtClean="0"/>
            <a:t>- Primeiro caso suspeito em Ilha Amarela;</a:t>
          </a:r>
        </a:p>
        <a:p>
          <a:pPr lvl="0" algn="just" defTabSz="622300">
            <a:lnSpc>
              <a:spcPct val="90000"/>
            </a:lnSpc>
            <a:spcBef>
              <a:spcPct val="0"/>
            </a:spcBef>
            <a:spcAft>
              <a:spcPct val="35000"/>
            </a:spcAft>
          </a:pPr>
          <a:endParaRPr lang="pt-BR" sz="1200" kern="1200" dirty="0" smtClean="0"/>
        </a:p>
        <a:p>
          <a:pPr lvl="0" algn="just" defTabSz="622300">
            <a:lnSpc>
              <a:spcPct val="90000"/>
            </a:lnSpc>
            <a:spcBef>
              <a:spcPct val="0"/>
            </a:spcBef>
            <a:spcAft>
              <a:spcPct val="35000"/>
            </a:spcAft>
          </a:pPr>
          <a:r>
            <a:rPr lang="pt-BR" sz="1200" kern="1200" dirty="0" smtClean="0"/>
            <a:t>- Decreto da PMS estendendo validade da receita para 8 meses e retirada ampliada para 60 dias;</a:t>
          </a:r>
        </a:p>
        <a:p>
          <a:pPr lvl="0" algn="just" defTabSz="622300">
            <a:lnSpc>
              <a:spcPct val="90000"/>
            </a:lnSpc>
            <a:spcBef>
              <a:spcPct val="0"/>
            </a:spcBef>
            <a:spcAft>
              <a:spcPct val="35000"/>
            </a:spcAft>
          </a:pPr>
          <a:endParaRPr lang="pt-BR" sz="1200" kern="1200" dirty="0" smtClean="0"/>
        </a:p>
        <a:p>
          <a:pPr lvl="0" algn="just" defTabSz="622300">
            <a:lnSpc>
              <a:spcPct val="90000"/>
            </a:lnSpc>
            <a:spcBef>
              <a:spcPct val="0"/>
            </a:spcBef>
            <a:spcAft>
              <a:spcPct val="35000"/>
            </a:spcAft>
          </a:pPr>
          <a:r>
            <a:rPr lang="pt-BR" sz="1200" kern="1200" dirty="0" smtClean="0"/>
            <a:t>- 1° Texto das contribuições para construção do fluxo de serviços  e processos de trabalho no enfrentamento da COVID-19.</a:t>
          </a:r>
          <a:endParaRPr lang="pt-BR" sz="1200" kern="1200" dirty="0"/>
        </a:p>
      </dsp:txBody>
      <dsp:txXfrm>
        <a:off x="2849020" y="1201641"/>
        <a:ext cx="2922139" cy="3842787"/>
      </dsp:txXfrm>
    </dsp:sp>
    <dsp:sp modelId="{100F7AC2-9C45-4D12-9C78-084D8575A273}">
      <dsp:nvSpPr>
        <dsp:cNvPr id="0" name=""/>
        <dsp:cNvSpPr/>
      </dsp:nvSpPr>
      <dsp:spPr>
        <a:xfrm>
          <a:off x="5792957" y="910635"/>
          <a:ext cx="5030785" cy="1036787"/>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223765" numCol="1" spcCol="1270" anchor="ctr" anchorCtr="0">
          <a:noAutofit/>
        </a:bodyPr>
        <a:lstStyle/>
        <a:p>
          <a:pPr lvl="0" algn="l" defTabSz="533400">
            <a:lnSpc>
              <a:spcPct val="90000"/>
            </a:lnSpc>
            <a:spcBef>
              <a:spcPct val="0"/>
            </a:spcBef>
            <a:spcAft>
              <a:spcPct val="35000"/>
            </a:spcAft>
          </a:pPr>
          <a:r>
            <a:rPr lang="pt-BR" sz="1200" kern="1200" dirty="0" smtClean="0"/>
            <a:t>19 de março 2020</a:t>
          </a:r>
          <a:endParaRPr lang="pt-BR" sz="1200" kern="1200" dirty="0"/>
        </a:p>
      </dsp:txBody>
      <dsp:txXfrm>
        <a:off x="5792957" y="1169832"/>
        <a:ext cx="4771588" cy="518393"/>
      </dsp:txXfrm>
    </dsp:sp>
    <dsp:sp modelId="{8941536E-BD3F-4C91-9BC6-CE71DC59E76A}">
      <dsp:nvSpPr>
        <dsp:cNvPr id="0" name=""/>
        <dsp:cNvSpPr/>
      </dsp:nvSpPr>
      <dsp:spPr>
        <a:xfrm>
          <a:off x="5799446" y="1689340"/>
          <a:ext cx="2231679" cy="3355088"/>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pt-BR" sz="1200" kern="1200" dirty="0" smtClean="0"/>
            <a:t>- Chegada das MR1;</a:t>
          </a:r>
        </a:p>
        <a:p>
          <a:pPr lvl="0" algn="just" defTabSz="533400">
            <a:lnSpc>
              <a:spcPct val="90000"/>
            </a:lnSpc>
            <a:spcBef>
              <a:spcPct val="0"/>
            </a:spcBef>
            <a:spcAft>
              <a:spcPct val="35000"/>
            </a:spcAft>
          </a:pPr>
          <a:r>
            <a:rPr lang="pt-BR" sz="1200" kern="1200" dirty="0" smtClean="0"/>
            <a:t>- Aglomeração no posto (Farmácia + Laboratório);</a:t>
          </a:r>
        </a:p>
        <a:p>
          <a:pPr lvl="0" algn="just" defTabSz="533400">
            <a:lnSpc>
              <a:spcPct val="90000"/>
            </a:lnSpc>
            <a:spcBef>
              <a:spcPct val="0"/>
            </a:spcBef>
            <a:spcAft>
              <a:spcPct val="35000"/>
            </a:spcAft>
          </a:pPr>
          <a:endParaRPr lang="pt-BR" sz="1200" kern="1200" dirty="0" smtClean="0"/>
        </a:p>
        <a:p>
          <a:pPr lvl="0" algn="just" defTabSz="533400">
            <a:lnSpc>
              <a:spcPct val="90000"/>
            </a:lnSpc>
            <a:spcBef>
              <a:spcPct val="0"/>
            </a:spcBef>
            <a:spcAft>
              <a:spcPct val="35000"/>
            </a:spcAft>
          </a:pPr>
          <a:r>
            <a:rPr lang="pt-BR" sz="1200" b="1" kern="1200" dirty="0" smtClean="0"/>
            <a:t>- Nota técnica 1 às 18:56h:</a:t>
          </a:r>
        </a:p>
        <a:p>
          <a:pPr lvl="0" algn="just" defTabSz="533400">
            <a:lnSpc>
              <a:spcPct val="90000"/>
            </a:lnSpc>
            <a:spcBef>
              <a:spcPct val="0"/>
            </a:spcBef>
            <a:spcAft>
              <a:spcPct val="35000"/>
            </a:spcAft>
          </a:pPr>
          <a:r>
            <a:rPr lang="pt-BR" sz="1200" kern="1200" dirty="0" smtClean="0"/>
            <a:t>          - USF e Acolhimentos;</a:t>
          </a:r>
        </a:p>
        <a:p>
          <a:pPr lvl="0" algn="just" defTabSz="533400">
            <a:lnSpc>
              <a:spcPct val="90000"/>
            </a:lnSpc>
            <a:spcBef>
              <a:spcPct val="0"/>
            </a:spcBef>
            <a:spcAft>
              <a:spcPct val="35000"/>
            </a:spcAft>
          </a:pPr>
          <a:r>
            <a:rPr lang="pt-BR" sz="1200" kern="1200" dirty="0" smtClean="0"/>
            <a:t>          - Suspensão da agenda eletiva da odontologia;</a:t>
          </a:r>
        </a:p>
        <a:p>
          <a:pPr lvl="0" algn="just" defTabSz="533400">
            <a:lnSpc>
              <a:spcPct val="90000"/>
            </a:lnSpc>
            <a:spcBef>
              <a:spcPct val="0"/>
            </a:spcBef>
            <a:spcAft>
              <a:spcPct val="35000"/>
            </a:spcAft>
          </a:pPr>
          <a:r>
            <a:rPr lang="pt-BR" sz="1200" kern="1200" dirty="0" smtClean="0"/>
            <a:t>           -  Orientação do papel dos ACS;</a:t>
          </a:r>
        </a:p>
        <a:p>
          <a:pPr lvl="0" algn="just" defTabSz="533400">
            <a:lnSpc>
              <a:spcPct val="90000"/>
            </a:lnSpc>
            <a:spcBef>
              <a:spcPct val="0"/>
            </a:spcBef>
            <a:spcAft>
              <a:spcPct val="35000"/>
            </a:spcAft>
          </a:pPr>
          <a:r>
            <a:rPr lang="pt-BR" sz="1200" kern="1200" dirty="0" smtClean="0"/>
            <a:t>          - Suspensão grupos e sábado do homem; </a:t>
          </a:r>
        </a:p>
        <a:p>
          <a:pPr lvl="0" algn="just" defTabSz="533400">
            <a:lnSpc>
              <a:spcPct val="90000"/>
            </a:lnSpc>
            <a:spcBef>
              <a:spcPct val="0"/>
            </a:spcBef>
            <a:spcAft>
              <a:spcPct val="35000"/>
            </a:spcAft>
          </a:pPr>
          <a:r>
            <a:rPr lang="pt-BR" sz="1200" kern="1200" dirty="0" smtClean="0"/>
            <a:t>          - 1° Fluxo; </a:t>
          </a:r>
        </a:p>
        <a:p>
          <a:pPr lvl="0" algn="just" defTabSz="533400">
            <a:lnSpc>
              <a:spcPct val="90000"/>
            </a:lnSpc>
            <a:spcBef>
              <a:spcPct val="0"/>
            </a:spcBef>
            <a:spcAft>
              <a:spcPct val="35000"/>
            </a:spcAft>
          </a:pPr>
          <a:r>
            <a:rPr lang="pt-BR" sz="1200" kern="1200" dirty="0" smtClean="0"/>
            <a:t>          - TCLE e Ficha Atendimento Sintomáticos respiratórios;</a:t>
          </a:r>
        </a:p>
      </dsp:txBody>
      <dsp:txXfrm>
        <a:off x="5799446" y="1689340"/>
        <a:ext cx="2231679" cy="3355088"/>
      </dsp:txXfrm>
    </dsp:sp>
    <dsp:sp modelId="{9E6B95FD-B634-4337-AAC5-4E54A7FFA658}">
      <dsp:nvSpPr>
        <dsp:cNvPr id="0" name=""/>
        <dsp:cNvSpPr/>
      </dsp:nvSpPr>
      <dsp:spPr>
        <a:xfrm>
          <a:off x="8046601" y="1366425"/>
          <a:ext cx="2843290" cy="1117342"/>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254000" bIns="223765" numCol="1" spcCol="1270" anchor="ctr" anchorCtr="0">
          <a:noAutofit/>
        </a:bodyPr>
        <a:lstStyle/>
        <a:p>
          <a:pPr lvl="0" algn="l" defTabSz="533400">
            <a:lnSpc>
              <a:spcPct val="90000"/>
            </a:lnSpc>
            <a:spcBef>
              <a:spcPct val="0"/>
            </a:spcBef>
            <a:spcAft>
              <a:spcPct val="35000"/>
            </a:spcAft>
          </a:pPr>
          <a:r>
            <a:rPr lang="pt-BR" sz="1200" kern="1200" dirty="0" smtClean="0"/>
            <a:t>20 de março 2020</a:t>
          </a:r>
        </a:p>
      </dsp:txBody>
      <dsp:txXfrm>
        <a:off x="8046601" y="1645761"/>
        <a:ext cx="2563955" cy="558671"/>
      </dsp:txXfrm>
    </dsp:sp>
    <dsp:sp modelId="{C33E9990-CEAD-484D-B916-12AF351B13FD}">
      <dsp:nvSpPr>
        <dsp:cNvPr id="0" name=""/>
        <dsp:cNvSpPr/>
      </dsp:nvSpPr>
      <dsp:spPr>
        <a:xfrm>
          <a:off x="8059455" y="2160096"/>
          <a:ext cx="2241292" cy="2587738"/>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pt-BR" sz="1200" kern="1200" dirty="0" smtClean="0"/>
            <a:t>- Definido sala de espera separada para </a:t>
          </a:r>
          <a:r>
            <a:rPr lang="pt-BR" sz="1200" b="1" kern="1200" dirty="0" smtClean="0"/>
            <a:t>isolamentos</a:t>
          </a:r>
          <a:r>
            <a:rPr lang="pt-BR" sz="1200" kern="1200" dirty="0" smtClean="0"/>
            <a:t> e </a:t>
          </a:r>
          <a:r>
            <a:rPr lang="pt-BR" sz="1200" b="1" kern="1200" dirty="0" smtClean="0"/>
            <a:t>triagem</a:t>
          </a:r>
          <a:r>
            <a:rPr lang="pt-BR" sz="1200" kern="1200" dirty="0" smtClean="0"/>
            <a:t> para Sd. Gripal</a:t>
          </a:r>
        </a:p>
        <a:p>
          <a:pPr lvl="0" algn="just" defTabSz="533400">
            <a:lnSpc>
              <a:spcPct val="90000"/>
            </a:lnSpc>
            <a:spcBef>
              <a:spcPct val="0"/>
            </a:spcBef>
            <a:spcAft>
              <a:spcPct val="35000"/>
            </a:spcAft>
          </a:pPr>
          <a:endParaRPr lang="pt-BR" sz="1200" kern="1200" dirty="0" smtClean="0"/>
        </a:p>
        <a:p>
          <a:pPr lvl="0" algn="just" defTabSz="533400">
            <a:lnSpc>
              <a:spcPct val="90000"/>
            </a:lnSpc>
            <a:spcBef>
              <a:spcPct val="0"/>
            </a:spcBef>
            <a:spcAft>
              <a:spcPct val="35000"/>
            </a:spcAft>
          </a:pPr>
          <a:r>
            <a:rPr lang="pt-BR" sz="1200" kern="1200" dirty="0" smtClean="0"/>
            <a:t>- Adequação da planilha de acolhimento à ficha de atendimento sintomáticos respiratórios.</a:t>
          </a:r>
        </a:p>
      </dsp:txBody>
      <dsp:txXfrm>
        <a:off x="8059455" y="2160096"/>
        <a:ext cx="2241292" cy="25877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C7A24-E322-4A96-AEF8-ECF5933990FB}">
      <dsp:nvSpPr>
        <dsp:cNvPr id="0" name=""/>
        <dsp:cNvSpPr/>
      </dsp:nvSpPr>
      <dsp:spPr>
        <a:xfrm>
          <a:off x="818208" y="46649"/>
          <a:ext cx="10006640" cy="1456816"/>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31270" numCol="1" spcCol="1270" anchor="ctr" anchorCtr="0">
          <a:noAutofit/>
        </a:bodyPr>
        <a:lstStyle/>
        <a:p>
          <a:pPr lvl="0" algn="l" defTabSz="1111250">
            <a:lnSpc>
              <a:spcPct val="90000"/>
            </a:lnSpc>
            <a:spcBef>
              <a:spcPct val="0"/>
            </a:spcBef>
            <a:spcAft>
              <a:spcPct val="35000"/>
            </a:spcAft>
          </a:pPr>
          <a:r>
            <a:rPr lang="pt-BR" sz="2500" kern="1200" dirty="0" smtClean="0"/>
            <a:t>23 de março 2020</a:t>
          </a:r>
        </a:p>
      </dsp:txBody>
      <dsp:txXfrm>
        <a:off x="818208" y="410853"/>
        <a:ext cx="9642436" cy="728408"/>
      </dsp:txXfrm>
    </dsp:sp>
    <dsp:sp modelId="{10438720-AD37-42C7-8E0E-39FAAA286CCF}">
      <dsp:nvSpPr>
        <dsp:cNvPr id="0" name=""/>
        <dsp:cNvSpPr/>
      </dsp:nvSpPr>
      <dsp:spPr>
        <a:xfrm>
          <a:off x="818208" y="1172441"/>
          <a:ext cx="2306530" cy="26946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just" defTabSz="666750">
            <a:lnSpc>
              <a:spcPct val="90000"/>
            </a:lnSpc>
            <a:spcBef>
              <a:spcPct val="0"/>
            </a:spcBef>
            <a:spcAft>
              <a:spcPct val="35000"/>
            </a:spcAft>
          </a:pPr>
          <a:r>
            <a:rPr lang="pt-BR" sz="1500" kern="1200" dirty="0" smtClean="0"/>
            <a:t>- Boletim epidemiológico 06:</a:t>
          </a:r>
        </a:p>
        <a:p>
          <a:pPr lvl="0" algn="just" defTabSz="666750">
            <a:lnSpc>
              <a:spcPct val="90000"/>
            </a:lnSpc>
            <a:spcBef>
              <a:spcPct val="0"/>
            </a:spcBef>
            <a:spcAft>
              <a:spcPct val="35000"/>
            </a:spcAft>
          </a:pPr>
          <a:endParaRPr lang="pt-BR" sz="1500" kern="1200" dirty="0" smtClean="0"/>
        </a:p>
        <a:p>
          <a:pPr lvl="0" algn="just" defTabSz="666750">
            <a:lnSpc>
              <a:spcPct val="90000"/>
            </a:lnSpc>
            <a:spcBef>
              <a:spcPct val="0"/>
            </a:spcBef>
            <a:spcAft>
              <a:spcPct val="35000"/>
            </a:spcAft>
          </a:pPr>
          <a:r>
            <a:rPr lang="pt-BR" sz="1500" kern="1200" dirty="0" smtClean="0"/>
            <a:t>- Definição novos critérios de suspeição – Transmissão comunitária</a:t>
          </a:r>
        </a:p>
        <a:p>
          <a:pPr lvl="0" algn="just" defTabSz="666750">
            <a:lnSpc>
              <a:spcPct val="90000"/>
            </a:lnSpc>
            <a:spcBef>
              <a:spcPct val="0"/>
            </a:spcBef>
            <a:spcAft>
              <a:spcPct val="35000"/>
            </a:spcAft>
          </a:pPr>
          <a:endParaRPr lang="pt-BR" sz="1500" kern="1200" dirty="0" smtClean="0"/>
        </a:p>
        <a:p>
          <a:pPr lvl="0" algn="just" defTabSz="666750">
            <a:lnSpc>
              <a:spcPct val="90000"/>
            </a:lnSpc>
            <a:spcBef>
              <a:spcPct val="0"/>
            </a:spcBef>
            <a:spcAft>
              <a:spcPct val="35000"/>
            </a:spcAft>
          </a:pPr>
          <a:r>
            <a:rPr lang="pt-BR" sz="1500" kern="1200" dirty="0" smtClean="0"/>
            <a:t>- Decreto da PMS para fechamento de bares e restaurantes</a:t>
          </a:r>
        </a:p>
      </dsp:txBody>
      <dsp:txXfrm>
        <a:off x="818208" y="1172441"/>
        <a:ext cx="2306530" cy="2694671"/>
      </dsp:txXfrm>
    </dsp:sp>
    <dsp:sp modelId="{996C63C2-E48E-4720-9F48-206924F4856E}">
      <dsp:nvSpPr>
        <dsp:cNvPr id="0" name=""/>
        <dsp:cNvSpPr/>
      </dsp:nvSpPr>
      <dsp:spPr>
        <a:xfrm>
          <a:off x="3124738" y="532082"/>
          <a:ext cx="7700110" cy="1456816"/>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31270" numCol="1" spcCol="1270" anchor="ctr" anchorCtr="0">
          <a:noAutofit/>
        </a:bodyPr>
        <a:lstStyle/>
        <a:p>
          <a:pPr lvl="0" algn="l" defTabSz="1111250">
            <a:lnSpc>
              <a:spcPct val="90000"/>
            </a:lnSpc>
            <a:spcBef>
              <a:spcPct val="0"/>
            </a:spcBef>
            <a:spcAft>
              <a:spcPct val="35000"/>
            </a:spcAft>
          </a:pPr>
          <a:r>
            <a:rPr lang="pt-BR" sz="2500" kern="1200" dirty="0" smtClean="0"/>
            <a:t>25 de março 2020</a:t>
          </a:r>
          <a:endParaRPr lang="pt-BR" sz="2500" kern="1200" dirty="0"/>
        </a:p>
      </dsp:txBody>
      <dsp:txXfrm>
        <a:off x="3124738" y="896286"/>
        <a:ext cx="7335906" cy="728408"/>
      </dsp:txXfrm>
    </dsp:sp>
    <dsp:sp modelId="{02357044-1A8D-4AAA-9A1B-007E01180176}">
      <dsp:nvSpPr>
        <dsp:cNvPr id="0" name=""/>
        <dsp:cNvSpPr/>
      </dsp:nvSpPr>
      <dsp:spPr>
        <a:xfrm>
          <a:off x="3124738" y="1657874"/>
          <a:ext cx="2306530" cy="2625987"/>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just" defTabSz="666750">
            <a:lnSpc>
              <a:spcPct val="90000"/>
            </a:lnSpc>
            <a:spcBef>
              <a:spcPct val="0"/>
            </a:spcBef>
            <a:spcAft>
              <a:spcPct val="35000"/>
            </a:spcAft>
          </a:pPr>
          <a:r>
            <a:rPr lang="pt-BR" sz="1500" b="1" kern="1200" dirty="0" smtClean="0"/>
            <a:t>2° Nota técnica SMS:</a:t>
          </a:r>
        </a:p>
        <a:p>
          <a:pPr lvl="0" algn="just" defTabSz="666750">
            <a:lnSpc>
              <a:spcPct val="90000"/>
            </a:lnSpc>
            <a:spcBef>
              <a:spcPct val="0"/>
            </a:spcBef>
            <a:spcAft>
              <a:spcPct val="35000"/>
            </a:spcAft>
          </a:pPr>
          <a:r>
            <a:rPr lang="pt-BR" sz="1500" kern="1200" dirty="0" smtClean="0"/>
            <a:t>- Suspensão do Bolsa Família por 120 dias</a:t>
          </a:r>
        </a:p>
        <a:p>
          <a:pPr lvl="0" algn="just" defTabSz="666750">
            <a:lnSpc>
              <a:spcPct val="90000"/>
            </a:lnSpc>
            <a:spcBef>
              <a:spcPct val="0"/>
            </a:spcBef>
            <a:spcAft>
              <a:spcPct val="35000"/>
            </a:spcAft>
          </a:pPr>
          <a:r>
            <a:rPr lang="pt-BR" sz="1500" kern="1200" dirty="0" smtClean="0"/>
            <a:t>- Atestado Familiar</a:t>
          </a:r>
        </a:p>
        <a:p>
          <a:pPr lvl="0" algn="just" defTabSz="666750">
            <a:lnSpc>
              <a:spcPct val="90000"/>
            </a:lnSpc>
            <a:spcBef>
              <a:spcPct val="0"/>
            </a:spcBef>
            <a:spcAft>
              <a:spcPct val="35000"/>
            </a:spcAft>
          </a:pPr>
          <a:r>
            <a:rPr lang="pt-BR" sz="1500" kern="1200" dirty="0" smtClean="0"/>
            <a:t>- SWAB em Gestantes e profissionais de saúde na UPA</a:t>
          </a:r>
        </a:p>
        <a:p>
          <a:pPr lvl="0" algn="just" defTabSz="666750">
            <a:lnSpc>
              <a:spcPct val="90000"/>
            </a:lnSpc>
            <a:spcBef>
              <a:spcPct val="0"/>
            </a:spcBef>
            <a:spcAft>
              <a:spcPct val="35000"/>
            </a:spcAft>
          </a:pPr>
          <a:r>
            <a:rPr lang="pt-BR" sz="1500" kern="1200" dirty="0" smtClean="0"/>
            <a:t>- Suspeito </a:t>
          </a:r>
          <a:r>
            <a:rPr lang="pt-BR" sz="1500" b="1" kern="1200" dirty="0" smtClean="0"/>
            <a:t>qualquer caso</a:t>
          </a:r>
          <a:r>
            <a:rPr lang="pt-BR" sz="1500" kern="1200" dirty="0" smtClean="0"/>
            <a:t> de </a:t>
          </a:r>
          <a:r>
            <a:rPr lang="pt-BR" sz="1500" kern="1200" dirty="0" err="1" smtClean="0"/>
            <a:t>Sd</a:t>
          </a:r>
          <a:r>
            <a:rPr lang="pt-BR" sz="1500" kern="1200" dirty="0" smtClean="0"/>
            <a:t>. gripal</a:t>
          </a:r>
        </a:p>
        <a:p>
          <a:pPr lvl="0" algn="just" defTabSz="666750">
            <a:lnSpc>
              <a:spcPct val="90000"/>
            </a:lnSpc>
            <a:spcBef>
              <a:spcPct val="0"/>
            </a:spcBef>
            <a:spcAft>
              <a:spcPct val="35000"/>
            </a:spcAft>
          </a:pPr>
          <a:r>
            <a:rPr lang="pt-BR" sz="1500" kern="1200" dirty="0" smtClean="0"/>
            <a:t>- Fluxo Detalhado</a:t>
          </a:r>
          <a:endParaRPr lang="pt-BR" sz="1500" kern="1200" dirty="0"/>
        </a:p>
      </dsp:txBody>
      <dsp:txXfrm>
        <a:off x="3124738" y="1657874"/>
        <a:ext cx="2306530" cy="2625987"/>
      </dsp:txXfrm>
    </dsp:sp>
    <dsp:sp modelId="{29F5D87D-F8D2-4F2C-846D-DFFF1D1DE176}">
      <dsp:nvSpPr>
        <dsp:cNvPr id="0" name=""/>
        <dsp:cNvSpPr/>
      </dsp:nvSpPr>
      <dsp:spPr>
        <a:xfrm>
          <a:off x="5431269" y="1017515"/>
          <a:ext cx="5393579" cy="1456816"/>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31270" numCol="1" spcCol="1270" anchor="ctr" anchorCtr="0">
          <a:noAutofit/>
        </a:bodyPr>
        <a:lstStyle/>
        <a:p>
          <a:pPr lvl="0" algn="l" defTabSz="1111250">
            <a:lnSpc>
              <a:spcPct val="90000"/>
            </a:lnSpc>
            <a:spcBef>
              <a:spcPct val="0"/>
            </a:spcBef>
            <a:spcAft>
              <a:spcPct val="35000"/>
            </a:spcAft>
          </a:pPr>
          <a:r>
            <a:rPr lang="pt-BR" sz="2500" kern="1200" dirty="0" smtClean="0"/>
            <a:t>26 de março?</a:t>
          </a:r>
          <a:endParaRPr lang="pt-BR" sz="2500" kern="1200" dirty="0"/>
        </a:p>
      </dsp:txBody>
      <dsp:txXfrm>
        <a:off x="5431269" y="1381719"/>
        <a:ext cx="5029375" cy="728408"/>
      </dsp:txXfrm>
    </dsp:sp>
    <dsp:sp modelId="{B4CCEB3B-7D73-4687-BBB0-F624EC8B652B}">
      <dsp:nvSpPr>
        <dsp:cNvPr id="0" name=""/>
        <dsp:cNvSpPr/>
      </dsp:nvSpPr>
      <dsp:spPr>
        <a:xfrm>
          <a:off x="5431269" y="2143308"/>
          <a:ext cx="2306530" cy="264354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pt-BR" sz="1500" kern="1200" dirty="0" smtClean="0"/>
            <a:t>- USF ilha amarela foi definida pelo DSSF como referencia para campanha de vacina</a:t>
          </a:r>
          <a:endParaRPr lang="pt-BR" sz="1500" kern="1200" dirty="0"/>
        </a:p>
      </dsp:txBody>
      <dsp:txXfrm>
        <a:off x="5431269" y="2143308"/>
        <a:ext cx="2306530" cy="2643546"/>
      </dsp:txXfrm>
    </dsp:sp>
    <dsp:sp modelId="{61F603BF-C496-44C6-9FC3-A2505D040535}">
      <dsp:nvSpPr>
        <dsp:cNvPr id="0" name=""/>
        <dsp:cNvSpPr/>
      </dsp:nvSpPr>
      <dsp:spPr>
        <a:xfrm>
          <a:off x="7737800" y="1502949"/>
          <a:ext cx="3087048" cy="1456816"/>
        </a:xfrm>
        <a:prstGeom prst="rightArrow">
          <a:avLst>
            <a:gd name="adj1" fmla="val 50000"/>
            <a:gd name="adj2" fmla="val 5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31270" numCol="1" spcCol="1270" anchor="ctr" anchorCtr="0">
          <a:noAutofit/>
        </a:bodyPr>
        <a:lstStyle/>
        <a:p>
          <a:pPr lvl="0" algn="l" defTabSz="1111250">
            <a:lnSpc>
              <a:spcPct val="90000"/>
            </a:lnSpc>
            <a:spcBef>
              <a:spcPct val="0"/>
            </a:spcBef>
            <a:spcAft>
              <a:spcPct val="35000"/>
            </a:spcAft>
          </a:pPr>
          <a:r>
            <a:rPr lang="pt-BR" sz="2500" kern="1200" dirty="0" smtClean="0"/>
            <a:t>27 de março 2020</a:t>
          </a:r>
          <a:endParaRPr lang="pt-BR" sz="2500" kern="1200" dirty="0"/>
        </a:p>
      </dsp:txBody>
      <dsp:txXfrm>
        <a:off x="7737800" y="1867153"/>
        <a:ext cx="2722844" cy="728408"/>
      </dsp:txXfrm>
    </dsp:sp>
    <dsp:sp modelId="{E0D6DC7B-9CB3-4F79-ADB4-4B45106882AA}">
      <dsp:nvSpPr>
        <dsp:cNvPr id="0" name=""/>
        <dsp:cNvSpPr/>
      </dsp:nvSpPr>
      <dsp:spPr>
        <a:xfrm>
          <a:off x="7737800" y="2628741"/>
          <a:ext cx="2327544" cy="267453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pt-BR" sz="1500" b="1" kern="1200" dirty="0" smtClean="0"/>
            <a:t>4° Nota técnica SMS:</a:t>
          </a:r>
        </a:p>
        <a:p>
          <a:pPr lvl="0" algn="l" defTabSz="666750">
            <a:lnSpc>
              <a:spcPct val="90000"/>
            </a:lnSpc>
            <a:spcBef>
              <a:spcPct val="0"/>
            </a:spcBef>
            <a:spcAft>
              <a:spcPct val="35000"/>
            </a:spcAft>
          </a:pPr>
          <a:r>
            <a:rPr lang="pt-BR" sz="1500" kern="1200" dirty="0" smtClean="0"/>
            <a:t>- Mudança na forma de notificação</a:t>
          </a:r>
          <a:endParaRPr lang="pt-BR" sz="1500" kern="1200" dirty="0"/>
        </a:p>
      </dsp:txBody>
      <dsp:txXfrm>
        <a:off x="7737800" y="2628741"/>
        <a:ext cx="2327544" cy="267453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E9AAC-4AD4-48FD-9AF4-A6919DF15ED0}" type="datetimeFigureOut">
              <a:rPr lang="pt-BR" smtClean="0"/>
              <a:t>31/03/2020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8E61C-17AD-4E7A-B17C-BEE880EA992B}" type="slidenum">
              <a:rPr lang="pt-BR" smtClean="0"/>
              <a:t>‹nº›</a:t>
            </a:fld>
            <a:endParaRPr lang="pt-BR"/>
          </a:p>
        </p:txBody>
      </p:sp>
    </p:spTree>
    <p:extLst>
      <p:ext uri="{BB962C8B-B14F-4D97-AF65-F5344CB8AC3E}">
        <p14:creationId xmlns:p14="http://schemas.microsoft.com/office/powerpoint/2010/main" val="269979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F8E61C-17AD-4E7A-B17C-BEE880EA992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40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Objetivo:</a:t>
            </a:r>
            <a:r>
              <a:rPr lang="pt-BR" baseline="0" dirty="0" smtClean="0"/>
              <a:t> Otimizar a coleta de dados para preenchimento de ficha de notificação, além do prontuário</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38</a:t>
            </a:fld>
            <a:endParaRPr lang="pt-BR"/>
          </a:p>
        </p:txBody>
      </p:sp>
    </p:spTree>
    <p:extLst>
      <p:ext uri="{BB962C8B-B14F-4D97-AF65-F5344CB8AC3E}">
        <p14:creationId xmlns:p14="http://schemas.microsoft.com/office/powerpoint/2010/main" val="427775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39</a:t>
            </a:fld>
            <a:endParaRPr lang="pt-BR"/>
          </a:p>
        </p:txBody>
      </p:sp>
    </p:spTree>
    <p:extLst>
      <p:ext uri="{BB962C8B-B14F-4D97-AF65-F5344CB8AC3E}">
        <p14:creationId xmlns:p14="http://schemas.microsoft.com/office/powerpoint/2010/main" val="172795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Mesmo sendo discutido</a:t>
            </a:r>
            <a:r>
              <a:rPr lang="pt-BR" baseline="0" dirty="0" smtClean="0"/>
              <a:t> seu uso na literatura, tem orientação do MS para o uso. Na receita, incluído endereços de retirada das medicações</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44</a:t>
            </a:fld>
            <a:endParaRPr lang="pt-BR"/>
          </a:p>
        </p:txBody>
      </p:sp>
    </p:spTree>
    <p:extLst>
      <p:ext uri="{BB962C8B-B14F-4D97-AF65-F5344CB8AC3E}">
        <p14:creationId xmlns:p14="http://schemas.microsoft.com/office/powerpoint/2010/main" val="27260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Ficha construída pela unidade, enquanto não</a:t>
            </a:r>
            <a:r>
              <a:rPr lang="pt-BR" baseline="0" dirty="0" smtClean="0"/>
              <a:t> havia normativa oficial</a:t>
            </a:r>
            <a:r>
              <a:rPr lang="pt-BR" dirty="0" smtClean="0"/>
              <a:t>. Ainda em uso</a:t>
            </a:r>
            <a:r>
              <a:rPr lang="pt-BR" baseline="0" dirty="0" smtClean="0"/>
              <a:t> para auxiliar o seguimento. </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45</a:t>
            </a:fld>
            <a:endParaRPr lang="pt-BR"/>
          </a:p>
        </p:txBody>
      </p:sp>
    </p:spTree>
    <p:extLst>
      <p:ext uri="{BB962C8B-B14F-4D97-AF65-F5344CB8AC3E}">
        <p14:creationId xmlns:p14="http://schemas.microsoft.com/office/powerpoint/2010/main" val="95077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Swab</a:t>
            </a:r>
            <a:r>
              <a:rPr lang="pt-BR" dirty="0" smtClean="0"/>
              <a:t> até então</a:t>
            </a:r>
            <a:r>
              <a:rPr lang="pt-BR" baseline="0" dirty="0" smtClean="0"/>
              <a:t> 01 caso.</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48</a:t>
            </a:fld>
            <a:endParaRPr lang="pt-BR"/>
          </a:p>
        </p:txBody>
      </p:sp>
    </p:spTree>
    <p:extLst>
      <p:ext uri="{BB962C8B-B14F-4D97-AF65-F5344CB8AC3E}">
        <p14:creationId xmlns:p14="http://schemas.microsoft.com/office/powerpoint/2010/main" val="276487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6F8E61C-17AD-4E7A-B17C-BEE880EA992B}" type="slidenum">
              <a:rPr lang="pt-BR" smtClean="0"/>
              <a:t>10</a:t>
            </a:fld>
            <a:endParaRPr lang="pt-BR"/>
          </a:p>
        </p:txBody>
      </p:sp>
    </p:spTree>
    <p:extLst>
      <p:ext uri="{BB962C8B-B14F-4D97-AF65-F5344CB8AC3E}">
        <p14:creationId xmlns:p14="http://schemas.microsoft.com/office/powerpoint/2010/main" val="289061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12</a:t>
            </a:fld>
            <a:endParaRPr lang="pt-BR"/>
          </a:p>
        </p:txBody>
      </p:sp>
    </p:spTree>
    <p:extLst>
      <p:ext uri="{BB962C8B-B14F-4D97-AF65-F5344CB8AC3E}">
        <p14:creationId xmlns:p14="http://schemas.microsoft.com/office/powerpoint/2010/main" val="94663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Chamas</a:t>
            </a:r>
            <a:r>
              <a:rPr lang="pt-BR" baseline="0" dirty="0" smtClean="0"/>
              <a:t> atenção para a ausência de atualização dos dados desde o dia 27/03/2020</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15</a:t>
            </a:fld>
            <a:endParaRPr lang="pt-BR"/>
          </a:p>
        </p:txBody>
      </p:sp>
    </p:spTree>
    <p:extLst>
      <p:ext uri="{BB962C8B-B14F-4D97-AF65-F5344CB8AC3E}">
        <p14:creationId xmlns:p14="http://schemas.microsoft.com/office/powerpoint/2010/main" val="31100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 Sinalizar</a:t>
            </a:r>
            <a:r>
              <a:rPr lang="pt-BR" baseline="0" dirty="0" smtClean="0"/>
              <a:t> demora da liberação dos resultados de exames, levando a um atraso da leitura do cenário real</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16</a:t>
            </a:fld>
            <a:endParaRPr lang="pt-BR"/>
          </a:p>
        </p:txBody>
      </p:sp>
    </p:spTree>
    <p:extLst>
      <p:ext uri="{BB962C8B-B14F-4D97-AF65-F5344CB8AC3E}">
        <p14:creationId xmlns:p14="http://schemas.microsoft.com/office/powerpoint/2010/main" val="259191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Unidade com</a:t>
            </a:r>
            <a:r>
              <a:rPr lang="pt-BR" baseline="0" dirty="0" smtClean="0"/>
              <a:t> 4 equipes:</a:t>
            </a:r>
          </a:p>
          <a:p>
            <a:pPr marL="171450" indent="-171450">
              <a:buFontTx/>
              <a:buChar char="-"/>
            </a:pPr>
            <a:r>
              <a:rPr lang="pt-BR" baseline="0" dirty="0" smtClean="0"/>
              <a:t>Médicos e enfermeiros com salas próprias;</a:t>
            </a:r>
          </a:p>
          <a:p>
            <a:pPr marL="171450" indent="-171450">
              <a:buFontTx/>
              <a:buChar char="-"/>
            </a:pPr>
            <a:r>
              <a:rPr lang="pt-BR" baseline="0" dirty="0" smtClean="0"/>
              <a:t>03 consultórios de dentista;</a:t>
            </a:r>
          </a:p>
          <a:p>
            <a:pPr marL="171450" indent="-171450">
              <a:buFontTx/>
              <a:buChar char="-"/>
            </a:pPr>
            <a:r>
              <a:rPr lang="pt-BR" baseline="0" dirty="0" smtClean="0"/>
              <a:t>01 sala de procedimento; 01 de curativo; 01 de vacina</a:t>
            </a:r>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32</a:t>
            </a:fld>
            <a:endParaRPr lang="pt-BR"/>
          </a:p>
        </p:txBody>
      </p:sp>
    </p:spTree>
    <p:extLst>
      <p:ext uri="{BB962C8B-B14F-4D97-AF65-F5344CB8AC3E}">
        <p14:creationId xmlns:p14="http://schemas.microsoft.com/office/powerpoint/2010/main" val="58312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Servidor</a:t>
            </a:r>
            <a:r>
              <a:rPr lang="pt-BR" baseline="0" dirty="0"/>
              <a:t> na porta filtrando o fluxo e ordenando o fluxo (primeira barreia da </a:t>
            </a:r>
            <a:r>
              <a:rPr lang="pt-BR" baseline="0" dirty="0" err="1"/>
              <a:t>Sd</a:t>
            </a:r>
            <a:r>
              <a:rPr lang="pt-BR" baseline="0" dirty="0"/>
              <a:t>. Gripal)</a:t>
            </a:r>
            <a:r>
              <a:rPr lang="pt-BR" dirty="0"/>
              <a:t/>
            </a:r>
            <a:br>
              <a:rPr lang="pt-BR" dirty="0"/>
            </a:br>
            <a:r>
              <a:rPr lang="pt-BR" dirty="0"/>
              <a:t>- Vacina</a:t>
            </a:r>
            <a:r>
              <a:rPr lang="pt-BR" baseline="0" dirty="0"/>
              <a:t> - </a:t>
            </a:r>
            <a:r>
              <a:rPr lang="pt-BR" dirty="0"/>
              <a:t>Triagem com toldo (Vacina)</a:t>
            </a:r>
          </a:p>
          <a:p>
            <a:pPr marL="171450" indent="-171450">
              <a:buFontTx/>
              <a:buChar char="-"/>
            </a:pPr>
            <a:r>
              <a:rPr lang="pt-BR" dirty="0"/>
              <a:t>Acolhimento</a:t>
            </a:r>
            <a:r>
              <a:rPr lang="pt-BR" baseline="0" dirty="0"/>
              <a:t> – Recepção</a:t>
            </a:r>
            <a:br>
              <a:rPr lang="pt-BR" baseline="0" dirty="0"/>
            </a:br>
            <a:r>
              <a:rPr lang="pt-BR" baseline="0" dirty="0"/>
              <a:t>* 4 salas de vacina – Objetivo otimizar atendimento e evitar aglomeração</a:t>
            </a:r>
            <a:br>
              <a:rPr lang="pt-BR" baseline="0" dirty="0"/>
            </a:br>
            <a:r>
              <a:rPr lang="pt-BR" baseline="0" dirty="0"/>
              <a:t>* Servidor na sala de espera </a:t>
            </a:r>
          </a:p>
          <a:p>
            <a:pPr marL="171450" indent="-171450">
              <a:buFontTx/>
              <a:buChar char="-"/>
            </a:pPr>
            <a:r>
              <a:rPr lang="pt-BR" baseline="0" dirty="0"/>
              <a:t>Orientado saída do posto – Evitar que a população fique dentro do posto mais tempo que o necessário ou sem objetivo de atendimento</a:t>
            </a:r>
            <a:r>
              <a:rPr lang="pt-BR" dirty="0"/>
              <a:t/>
            </a:r>
            <a:br>
              <a:rPr lang="pt-BR" dirty="0"/>
            </a:b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33</a:t>
            </a:fld>
            <a:endParaRPr lang="pt-BR"/>
          </a:p>
        </p:txBody>
      </p:sp>
    </p:spTree>
    <p:extLst>
      <p:ext uri="{BB962C8B-B14F-4D97-AF65-F5344CB8AC3E}">
        <p14:creationId xmlns:p14="http://schemas.microsoft.com/office/powerpoint/2010/main" val="26073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Servidor</a:t>
            </a:r>
            <a:r>
              <a:rPr lang="pt-BR" baseline="0" dirty="0"/>
              <a:t> na porta filtrando o fluxo e ordenando o fluxo (primeira barreia da </a:t>
            </a:r>
            <a:r>
              <a:rPr lang="pt-BR" baseline="0" dirty="0" err="1"/>
              <a:t>Sd</a:t>
            </a:r>
            <a:r>
              <a:rPr lang="pt-BR" baseline="0" dirty="0"/>
              <a:t>. Gripal)</a:t>
            </a:r>
            <a:r>
              <a:rPr lang="pt-BR" dirty="0"/>
              <a:t/>
            </a:r>
            <a:br>
              <a:rPr lang="pt-BR" dirty="0"/>
            </a:br>
            <a:r>
              <a:rPr lang="pt-BR" dirty="0"/>
              <a:t>- Vacina</a:t>
            </a:r>
            <a:r>
              <a:rPr lang="pt-BR" baseline="0" dirty="0"/>
              <a:t> - </a:t>
            </a:r>
            <a:r>
              <a:rPr lang="pt-BR" dirty="0"/>
              <a:t>Triagem com toldo (Vacina)</a:t>
            </a:r>
          </a:p>
          <a:p>
            <a:pPr marL="171450" indent="-171450">
              <a:buFontTx/>
              <a:buChar char="-"/>
            </a:pPr>
            <a:r>
              <a:rPr lang="pt-BR" dirty="0"/>
              <a:t>Acolhimento</a:t>
            </a:r>
            <a:r>
              <a:rPr lang="pt-BR" baseline="0" dirty="0"/>
              <a:t> – Recepção</a:t>
            </a:r>
            <a:br>
              <a:rPr lang="pt-BR" baseline="0" dirty="0"/>
            </a:br>
            <a:r>
              <a:rPr lang="pt-BR" baseline="0" dirty="0"/>
              <a:t>* 4 salas de vacina – Objetivo otimizar atendimento e evitar aglomeração</a:t>
            </a:r>
            <a:br>
              <a:rPr lang="pt-BR" baseline="0" dirty="0"/>
            </a:br>
            <a:r>
              <a:rPr lang="pt-BR" baseline="0" dirty="0"/>
              <a:t>* Servidor na sala de espera </a:t>
            </a:r>
          </a:p>
          <a:p>
            <a:pPr marL="171450" indent="-171450">
              <a:buFontTx/>
              <a:buChar char="-"/>
            </a:pPr>
            <a:r>
              <a:rPr lang="pt-BR" baseline="0" dirty="0"/>
              <a:t>Orientado saída do posto – Evitar que a população fique dentro do posto mais tempo que o necessário ou sem objetivo de </a:t>
            </a:r>
            <a:r>
              <a:rPr lang="pt-BR" baseline="0" dirty="0" smtClean="0"/>
              <a:t>atendimento</a:t>
            </a:r>
            <a:endParaRPr lang="pt-BR" baseline="0" dirty="0"/>
          </a:p>
          <a:p>
            <a:pPr marL="171450" indent="-171450">
              <a:buFontTx/>
              <a:buChar char="-"/>
            </a:pPr>
            <a:r>
              <a:rPr lang="pt-BR" baseline="0" dirty="0" smtClean="0"/>
              <a:t>Mantidas as atividades do Posto: Vacina, </a:t>
            </a:r>
            <a:r>
              <a:rPr lang="pt-BR" baseline="0" dirty="0" err="1" smtClean="0"/>
              <a:t>CURATIVOagendado</a:t>
            </a:r>
            <a:r>
              <a:rPr lang="pt-BR" baseline="0" dirty="0" smtClean="0"/>
              <a:t>, aplicação de anticoncepcional, farmácia</a:t>
            </a:r>
            <a:endParaRPr lang="pt-BR" dirty="0"/>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35</a:t>
            </a:fld>
            <a:endParaRPr lang="pt-BR"/>
          </a:p>
        </p:txBody>
      </p:sp>
    </p:spTree>
    <p:extLst>
      <p:ext uri="{BB962C8B-B14F-4D97-AF65-F5344CB8AC3E}">
        <p14:creationId xmlns:p14="http://schemas.microsoft.com/office/powerpoint/2010/main" val="297858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Paciente em media</a:t>
            </a:r>
            <a:r>
              <a:rPr lang="pt-BR" baseline="0" dirty="0" smtClean="0"/>
              <a:t> fica 30-35 minutos na unidade;</a:t>
            </a:r>
          </a:p>
          <a:p>
            <a:r>
              <a:rPr lang="pt-BR" baseline="0" dirty="0" smtClean="0"/>
              <a:t>15 minutos entre entrada e triagem;</a:t>
            </a:r>
          </a:p>
        </p:txBody>
      </p:sp>
      <p:sp>
        <p:nvSpPr>
          <p:cNvPr id="4" name="Espaço Reservado para Número de Slide 3"/>
          <p:cNvSpPr>
            <a:spLocks noGrp="1"/>
          </p:cNvSpPr>
          <p:nvPr>
            <p:ph type="sldNum" sz="quarter" idx="10"/>
          </p:nvPr>
        </p:nvSpPr>
        <p:spPr/>
        <p:txBody>
          <a:bodyPr/>
          <a:lstStyle/>
          <a:p>
            <a:fld id="{26F8E61C-17AD-4E7A-B17C-BEE880EA992B}" type="slidenum">
              <a:rPr lang="pt-BR" smtClean="0"/>
              <a:t>36</a:t>
            </a:fld>
            <a:endParaRPr lang="pt-BR"/>
          </a:p>
        </p:txBody>
      </p:sp>
    </p:spTree>
    <p:extLst>
      <p:ext uri="{BB962C8B-B14F-4D97-AF65-F5344CB8AC3E}">
        <p14:creationId xmlns:p14="http://schemas.microsoft.com/office/powerpoint/2010/main" val="381394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F10E24A6-1D5E-42D6-B5A7-75129563F964}" type="datetimeFigureOut">
              <a:rPr lang="pt-BR" smtClean="0"/>
              <a:t>31/03/2020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EF6F66F-44A8-4101-86E5-730A6DAA11CA}"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009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0E24A6-1D5E-42D6-B5A7-75129563F964}" type="datetimeFigureOut">
              <a:rPr lang="pt-BR" smtClean="0"/>
              <a:t>31/03/2020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250118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0E24A6-1D5E-42D6-B5A7-75129563F964}" type="datetimeFigureOut">
              <a:rPr lang="pt-BR" smtClean="0"/>
              <a:t>31/03/2020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263090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0E24A6-1D5E-42D6-B5A7-75129563F964}" type="datetimeFigureOut">
              <a:rPr lang="pt-BR" smtClean="0"/>
              <a:t>31/03/2020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359585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F10E24A6-1D5E-42D6-B5A7-75129563F964}" type="datetimeFigureOut">
              <a:rPr lang="pt-BR" smtClean="0"/>
              <a:t>31/03/2020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EF6F66F-44A8-4101-86E5-730A6DAA11CA}" type="slidenum">
              <a:rPr lang="pt-BR" smtClean="0"/>
              <a:t>‹nº›</a:t>
            </a:fld>
            <a:endParaRPr lang="pt-B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42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10E24A6-1D5E-42D6-B5A7-75129563F964}" type="datetimeFigureOut">
              <a:rPr lang="pt-BR" smtClean="0"/>
              <a:t>31/03/2020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66937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097280" y="2582334"/>
            <a:ext cx="4937760" cy="33782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217920" y="2582334"/>
            <a:ext cx="4937760" cy="33782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10E24A6-1D5E-42D6-B5A7-75129563F964}" type="datetimeFigureOut">
              <a:rPr lang="pt-BR" smtClean="0"/>
              <a:t>31/03/2020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276026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10E24A6-1D5E-42D6-B5A7-75129563F964}" type="datetimeFigureOut">
              <a:rPr lang="pt-BR" smtClean="0"/>
              <a:t>31/03/2020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415340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10E24A6-1D5E-42D6-B5A7-75129563F964}" type="datetimeFigureOut">
              <a:rPr lang="pt-BR" smtClean="0"/>
              <a:t>31/03/2020</a:t>
            </a:fld>
            <a:endParaRPr lang="pt-B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p>
        </p:txBody>
      </p:sp>
      <p:sp>
        <p:nvSpPr>
          <p:cNvPr id="9" name="Slide Number Placeholder 8"/>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375574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10E24A6-1D5E-42D6-B5A7-75129563F964}" type="datetimeFigureOut">
              <a:rPr lang="pt-BR" smtClean="0"/>
              <a:t>31/03/2020</a:t>
            </a:fld>
            <a:endParaRPr lang="pt-B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t-B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EF6F66F-44A8-4101-86E5-730A6DAA11CA}" type="slidenum">
              <a:rPr lang="pt-BR" smtClean="0"/>
              <a:t>‹nº›</a:t>
            </a:fld>
            <a:endParaRPr lang="pt-BR"/>
          </a:p>
        </p:txBody>
      </p:sp>
    </p:spTree>
    <p:extLst>
      <p:ext uri="{BB962C8B-B14F-4D97-AF65-F5344CB8AC3E}">
        <p14:creationId xmlns:p14="http://schemas.microsoft.com/office/powerpoint/2010/main" val="176982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F10E24A6-1D5E-42D6-B5A7-75129563F964}" type="datetimeFigureOut">
              <a:rPr lang="pt-BR" smtClean="0"/>
              <a:t>31/03/2020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EF6F66F-44A8-4101-86E5-730A6DAA11CA}" type="slidenum">
              <a:rPr lang="pt-BR" smtClean="0"/>
              <a:t>‹nº›</a:t>
            </a:fld>
            <a:endParaRPr lang="pt-BR"/>
          </a:p>
        </p:txBody>
      </p:sp>
    </p:spTree>
    <p:extLst>
      <p:ext uri="{BB962C8B-B14F-4D97-AF65-F5344CB8AC3E}">
        <p14:creationId xmlns:p14="http://schemas.microsoft.com/office/powerpoint/2010/main" val="274682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10E24A6-1D5E-42D6-B5A7-75129563F964}" type="datetimeFigureOut">
              <a:rPr lang="pt-BR" smtClean="0"/>
              <a:t>31/03/2020</a:t>
            </a:fld>
            <a:endParaRPr lang="pt-B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EF6F66F-44A8-4101-86E5-730A6DAA11CA}" type="slidenum">
              <a:rPr lang="pt-BR" smtClean="0"/>
              <a:t>‹nº›</a:t>
            </a:fld>
            <a:endParaRPr lang="pt-B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21660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6459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ector reto 26">
            <a:extLst>
              <a:ext uri="{FF2B5EF4-FFF2-40B4-BE49-F238E27FC236}">
                <a16:creationId xmlns:a16="http://schemas.microsoft.com/office/drawing/2014/main" id="{03C78BDC-6074-4A4C-9607-6281C5E14DDE}"/>
              </a:ext>
            </a:extLst>
          </p:cNvPr>
          <p:cNvCxnSpPr>
            <a:cxnSpLocks/>
          </p:cNvCxnSpPr>
          <p:nvPr/>
        </p:nvCxnSpPr>
        <p:spPr>
          <a:xfrm>
            <a:off x="1366839" y="2867523"/>
            <a:ext cx="0" cy="1411708"/>
          </a:xfrm>
          <a:prstGeom prst="line">
            <a:avLst/>
          </a:prstGeom>
        </p:spPr>
        <p:style>
          <a:lnRef idx="1">
            <a:schemeClr val="accent1"/>
          </a:lnRef>
          <a:fillRef idx="0">
            <a:schemeClr val="accent1"/>
          </a:fillRef>
          <a:effectRef idx="0">
            <a:schemeClr val="accent1"/>
          </a:effectRef>
          <a:fontRef idx="minor">
            <a:schemeClr val="tx1"/>
          </a:fontRef>
        </p:style>
      </p:cxnSp>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3193960" y="2796177"/>
            <a:ext cx="0" cy="141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367855A3-FC58-497F-B697-8BB8218AA418}"/>
              </a:ext>
            </a:extLst>
          </p:cNvPr>
          <p:cNvCxnSpPr/>
          <p:nvPr/>
        </p:nvCxnSpPr>
        <p:spPr>
          <a:xfrm>
            <a:off x="5076428" y="2835593"/>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BD4A406-86B5-4221-8F48-FB31C812B759}"/>
              </a:ext>
            </a:extLst>
          </p:cNvPr>
          <p:cNvCxnSpPr/>
          <p:nvPr/>
        </p:nvCxnSpPr>
        <p:spPr>
          <a:xfrm>
            <a:off x="6807058" y="2787323"/>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8775788" y="283232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92722EC-1C6D-4C53-82DD-BDE0B3C2E5EA}"/>
              </a:ext>
            </a:extLst>
          </p:cNvPr>
          <p:cNvCxnSpPr/>
          <p:nvPr/>
        </p:nvCxnSpPr>
        <p:spPr>
          <a:xfrm>
            <a:off x="10810154" y="2885223"/>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normAutofit/>
          </a:bodyPr>
          <a:lstStyle/>
          <a:p>
            <a:r>
              <a:rPr lang="pt-BR" sz="4700" dirty="0"/>
              <a:t>Linha do Tempo COVID-19: Bahia-Salvador</a:t>
            </a:r>
          </a:p>
        </p:txBody>
      </p:sp>
      <p:sp>
        <p:nvSpPr>
          <p:cNvPr id="20" name="Retângulo: Cantos Arredondados 19">
            <a:extLst>
              <a:ext uri="{FF2B5EF4-FFF2-40B4-BE49-F238E27FC236}">
                <a16:creationId xmlns:a16="http://schemas.microsoft.com/office/drawing/2014/main" id="{DFD91163-E590-4AF9-8F83-13F89156994C}"/>
              </a:ext>
            </a:extLst>
          </p:cNvPr>
          <p:cNvSpPr/>
          <p:nvPr/>
        </p:nvSpPr>
        <p:spPr>
          <a:xfrm>
            <a:off x="2461531" y="3591920"/>
            <a:ext cx="1531459" cy="2333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rgbClr val="FF0000"/>
                </a:solidFill>
                <a:latin typeface="Abadi Extra Light" panose="020B0204020104020204" pitchFamily="34" charset="0"/>
              </a:rPr>
              <a:t>Primeiro caso importado de COVID-19 na Bahia</a:t>
            </a:r>
          </a:p>
          <a:p>
            <a:pPr algn="ctr"/>
            <a:endParaRPr lang="pt-BR" sz="1300" b="1" dirty="0">
              <a:solidFill>
                <a:schemeClr val="tx1"/>
              </a:solidFill>
              <a:latin typeface="Abadi Extra Light" panose="020B0204020104020204" pitchFamily="34" charset="0"/>
            </a:endParaRPr>
          </a:p>
          <a:p>
            <a:pPr algn="ctr"/>
            <a:r>
              <a:rPr lang="pt-BR" sz="1300" b="1" dirty="0">
                <a:solidFill>
                  <a:schemeClr val="tx1"/>
                </a:solidFill>
                <a:latin typeface="Abadi Extra Light" panose="020B0204020104020204" pitchFamily="34" charset="0"/>
              </a:rPr>
              <a:t>Segundo caso confirmado no dia seguinte. </a:t>
            </a:r>
            <a:endParaRPr lang="pt-BR" sz="1300" b="1" dirty="0" smtClean="0">
              <a:solidFill>
                <a:schemeClr val="tx1"/>
              </a:solidFill>
              <a:latin typeface="Abadi Extra Light" panose="020B0204020104020204" pitchFamily="34" charset="0"/>
            </a:endParaRPr>
          </a:p>
          <a:p>
            <a:pPr algn="ctr"/>
            <a:r>
              <a:rPr lang="pt-BR" sz="1300" b="1" dirty="0" smtClean="0">
                <a:solidFill>
                  <a:schemeClr val="tx1"/>
                </a:solidFill>
                <a:latin typeface="Abadi Extra Light" panose="020B0204020104020204" pitchFamily="34" charset="0"/>
              </a:rPr>
              <a:t>93 </a:t>
            </a:r>
            <a:r>
              <a:rPr lang="pt-BR" sz="1300" b="1" dirty="0">
                <a:solidFill>
                  <a:schemeClr val="tx1"/>
                </a:solidFill>
                <a:latin typeface="Abadi Extra Light" panose="020B0204020104020204" pitchFamily="34" charset="0"/>
              </a:rPr>
              <a:t>casos suspeitos</a:t>
            </a: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4347404" y="3894125"/>
            <a:ext cx="1458047" cy="1143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solidFill>
                  <a:schemeClr val="tx1"/>
                </a:solidFill>
                <a:latin typeface="Abadi Extra Light" panose="020B0204020104020204" pitchFamily="34" charset="0"/>
              </a:rPr>
              <a:t>Ações de divulgação das medidas preventivas nas escolas</a:t>
            </a:r>
            <a:endParaRPr lang="pt-BR" sz="1200" b="1" dirty="0">
              <a:solidFill>
                <a:schemeClr val="tx1"/>
              </a:solidFill>
              <a:latin typeface="Abadi Extra Light" panose="020B0204020104020204" pitchFamily="34" charset="0"/>
            </a:endParaRPr>
          </a:p>
        </p:txBody>
      </p:sp>
      <p:sp>
        <p:nvSpPr>
          <p:cNvPr id="23" name="Retângulo: Cantos Arredondados 22">
            <a:extLst>
              <a:ext uri="{FF2B5EF4-FFF2-40B4-BE49-F238E27FC236}">
                <a16:creationId xmlns:a16="http://schemas.microsoft.com/office/drawing/2014/main" id="{35E399E9-805C-43ED-8186-30B2EA142954}"/>
              </a:ext>
            </a:extLst>
          </p:cNvPr>
          <p:cNvSpPr/>
          <p:nvPr/>
        </p:nvSpPr>
        <p:spPr>
          <a:xfrm>
            <a:off x="6153068" y="3730575"/>
            <a:ext cx="1365114" cy="1143306"/>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Estratégia de higienização especial nos transportes públicos.</a:t>
            </a: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7937384" y="3362801"/>
            <a:ext cx="1688899" cy="1681024"/>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Suspensão das aulas por 30 dias na rede estadual de ensino em Salvador, Feira de Santana e Porto Seguro.</a:t>
            </a:r>
          </a:p>
        </p:txBody>
      </p:sp>
      <p:sp>
        <p:nvSpPr>
          <p:cNvPr id="25" name="Retângulo: Cantos Arredondados 24">
            <a:extLst>
              <a:ext uri="{FF2B5EF4-FFF2-40B4-BE49-F238E27FC236}">
                <a16:creationId xmlns:a16="http://schemas.microsoft.com/office/drawing/2014/main" id="{E5E542F5-C44F-4307-8CE7-C0AE0971826F}"/>
              </a:ext>
            </a:extLst>
          </p:cNvPr>
          <p:cNvSpPr/>
          <p:nvPr/>
        </p:nvSpPr>
        <p:spPr>
          <a:xfrm>
            <a:off x="9883885" y="3495676"/>
            <a:ext cx="1852263" cy="2429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smtClean="0">
                <a:solidFill>
                  <a:schemeClr val="tx1"/>
                </a:solidFill>
                <a:latin typeface="Abadi Extra Light" panose="020B0204020104020204" pitchFamily="34" charset="0"/>
              </a:rPr>
              <a:t>Trabalho </a:t>
            </a:r>
            <a:r>
              <a:rPr lang="pt-BR" sz="1300" b="1" dirty="0">
                <a:solidFill>
                  <a:schemeClr val="tx1"/>
                </a:solidFill>
                <a:latin typeface="Abadi Extra Light" panose="020B0204020104020204" pitchFamily="34" charset="0"/>
              </a:rPr>
              <a:t>remoto </a:t>
            </a:r>
            <a:r>
              <a:rPr lang="pt-BR" sz="1300" b="1" dirty="0" smtClean="0">
                <a:solidFill>
                  <a:schemeClr val="tx1"/>
                </a:solidFill>
                <a:latin typeface="Abadi Extra Light" panose="020B0204020104020204" pitchFamily="34" charset="0"/>
              </a:rPr>
              <a:t>para grupos </a:t>
            </a:r>
            <a:r>
              <a:rPr lang="pt-BR" sz="1300" b="1" dirty="0">
                <a:solidFill>
                  <a:schemeClr val="tx1"/>
                </a:solidFill>
                <a:latin typeface="Abadi Extra Light" panose="020B0204020104020204" pitchFamily="34" charset="0"/>
              </a:rPr>
              <a:t>de risco</a:t>
            </a:r>
          </a:p>
          <a:p>
            <a:pPr algn="ctr"/>
            <a:endParaRPr lang="pt-BR" sz="1300" b="1" dirty="0">
              <a:solidFill>
                <a:schemeClr val="tx1"/>
              </a:solidFill>
              <a:latin typeface="Abadi Extra Light" panose="020B0204020104020204" pitchFamily="34" charset="0"/>
            </a:endParaRPr>
          </a:p>
          <a:p>
            <a:pPr algn="ctr"/>
            <a:r>
              <a:rPr lang="pt-BR" sz="1300" b="1" dirty="0">
                <a:solidFill>
                  <a:schemeClr val="tx1"/>
                </a:solidFill>
                <a:latin typeface="Abadi Extra Light" panose="020B0204020104020204" pitchFamily="34" charset="0"/>
              </a:rPr>
              <a:t>Suspensão do funcionamento de academias, cinemas e teatros, além de suspensão de escolas da rede pública e privada</a:t>
            </a:r>
          </a:p>
        </p:txBody>
      </p:sp>
      <p:sp>
        <p:nvSpPr>
          <p:cNvPr id="17" name="Retângulo: Cantos Arredondados 16">
            <a:extLst>
              <a:ext uri="{FF2B5EF4-FFF2-40B4-BE49-F238E27FC236}">
                <a16:creationId xmlns:a16="http://schemas.microsoft.com/office/drawing/2014/main" id="{619BEB58-574C-4A7E-8915-A481EBC4E213}"/>
              </a:ext>
            </a:extLst>
          </p:cNvPr>
          <p:cNvSpPr/>
          <p:nvPr/>
        </p:nvSpPr>
        <p:spPr>
          <a:xfrm>
            <a:off x="7937383" y="5270504"/>
            <a:ext cx="1688899" cy="865142"/>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Suspensão de eventos com mais de 50 pessoas </a:t>
            </a:r>
          </a:p>
        </p:txBody>
      </p:sp>
      <p:cxnSp>
        <p:nvCxnSpPr>
          <p:cNvPr id="3" name="Conector reto 2">
            <a:extLst>
              <a:ext uri="{FF2B5EF4-FFF2-40B4-BE49-F238E27FC236}">
                <a16:creationId xmlns:a16="http://schemas.microsoft.com/office/drawing/2014/main" id="{82E2E202-B85A-4F53-832F-E2E00E3F58DA}"/>
              </a:ext>
            </a:extLst>
          </p:cNvPr>
          <p:cNvCxnSpPr>
            <a:stCxn id="17" idx="0"/>
            <a:endCxn id="24" idx="2"/>
          </p:cNvCxnSpPr>
          <p:nvPr/>
        </p:nvCxnSpPr>
        <p:spPr>
          <a:xfrm flipV="1">
            <a:off x="8781833" y="5043825"/>
            <a:ext cx="1" cy="226679"/>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tângulo: Cantos Arredondados 21">
            <a:extLst>
              <a:ext uri="{FF2B5EF4-FFF2-40B4-BE49-F238E27FC236}">
                <a16:creationId xmlns:a16="http://schemas.microsoft.com/office/drawing/2014/main" id="{E96C6906-DB69-40EF-AC79-236AB5A86000}"/>
              </a:ext>
            </a:extLst>
          </p:cNvPr>
          <p:cNvSpPr/>
          <p:nvPr/>
        </p:nvSpPr>
        <p:spPr>
          <a:xfrm>
            <a:off x="545375" y="3117531"/>
            <a:ext cx="1656573" cy="208566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smtClean="0">
                <a:solidFill>
                  <a:schemeClr val="tx1"/>
                </a:solidFill>
                <a:latin typeface="Abadi Extra Light" panose="020B0204020104020204" pitchFamily="34" charset="0"/>
              </a:rPr>
              <a:t>SMS faz rastreio silencioso para COVID-19 no Carnaval de Salvador.</a:t>
            </a:r>
            <a:br>
              <a:rPr lang="pt-BR" sz="1300" b="1" dirty="0" smtClean="0">
                <a:solidFill>
                  <a:schemeClr val="tx1"/>
                </a:solidFill>
                <a:latin typeface="Abadi Extra Light" panose="020B0204020104020204" pitchFamily="34" charset="0"/>
              </a:rPr>
            </a:br>
            <a:r>
              <a:rPr lang="pt-BR" sz="1300" b="1" dirty="0" smtClean="0">
                <a:solidFill>
                  <a:srgbClr val="FF0000"/>
                </a:solidFill>
                <a:latin typeface="Abadi Extra Light" panose="020B0204020104020204" pitchFamily="34" charset="0"/>
              </a:rPr>
              <a:t>UPA dos Barris – Sentinela</a:t>
            </a:r>
            <a:r>
              <a:rPr lang="pt-BR" sz="1300" b="1" dirty="0" smtClean="0">
                <a:solidFill>
                  <a:schemeClr val="tx1"/>
                </a:solidFill>
                <a:latin typeface="Abadi Extra Light" panose="020B0204020104020204" pitchFamily="34" charset="0"/>
              </a:rPr>
              <a:t/>
            </a:r>
            <a:br>
              <a:rPr lang="pt-BR" sz="1300" b="1" dirty="0" smtClean="0">
                <a:solidFill>
                  <a:schemeClr val="tx1"/>
                </a:solidFill>
                <a:latin typeface="Abadi Extra Light" panose="020B0204020104020204" pitchFamily="34" charset="0"/>
              </a:rPr>
            </a:br>
            <a:r>
              <a:rPr lang="pt-BR" sz="1300" b="1" dirty="0" smtClean="0">
                <a:solidFill>
                  <a:schemeClr val="tx1"/>
                </a:solidFill>
                <a:latin typeface="Abadi Extra Light" panose="020B0204020104020204" pitchFamily="34" charset="0"/>
              </a:rPr>
              <a:t/>
            </a:r>
            <a:br>
              <a:rPr lang="pt-BR" sz="1300" b="1" dirty="0" smtClean="0">
                <a:solidFill>
                  <a:schemeClr val="tx1"/>
                </a:solidFill>
                <a:latin typeface="Abadi Extra Light" panose="020B0204020104020204" pitchFamily="34" charset="0"/>
              </a:rPr>
            </a:br>
            <a:r>
              <a:rPr lang="pt-BR" sz="1300" b="1" dirty="0" smtClean="0">
                <a:solidFill>
                  <a:schemeClr val="tx1"/>
                </a:solidFill>
                <a:latin typeface="Abadi Extra Light" panose="020B0204020104020204" pitchFamily="34" charset="0"/>
              </a:rPr>
              <a:t>Zero casos Diagnosticados</a:t>
            </a:r>
            <a:endParaRPr lang="pt-BR" sz="1300" b="1" dirty="0">
              <a:solidFill>
                <a:schemeClr val="tx1"/>
              </a:solidFill>
              <a:latin typeface="Abadi Extra Light" panose="020B0204020104020204" pitchFamily="34" charset="0"/>
            </a:endParaRPr>
          </a:p>
        </p:txBody>
      </p:sp>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3942864081"/>
              </p:ext>
            </p:extLst>
          </p:nvPr>
        </p:nvGraphicFramePr>
        <p:xfrm>
          <a:off x="255069" y="1097451"/>
          <a:ext cx="11742821" cy="264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aixaDeTexto 20"/>
          <p:cNvSpPr txBox="1"/>
          <p:nvPr/>
        </p:nvSpPr>
        <p:spPr>
          <a:xfrm>
            <a:off x="9735701" y="6053963"/>
            <a:ext cx="2277208" cy="276999"/>
          </a:xfrm>
          <a:prstGeom prst="rect">
            <a:avLst/>
          </a:prstGeom>
          <a:noFill/>
        </p:spPr>
        <p:txBody>
          <a:bodyPr wrap="square" rtlCol="0">
            <a:spAutoFit/>
          </a:bodyPr>
          <a:lstStyle/>
          <a:p>
            <a:r>
              <a:rPr lang="pt-BR" sz="1200" dirty="0" smtClean="0"/>
              <a:t>Fonte: Elaborado pelos autores</a:t>
            </a:r>
            <a:endParaRPr lang="pt-BR" sz="1200" dirty="0"/>
          </a:p>
        </p:txBody>
      </p:sp>
      <p:sp>
        <p:nvSpPr>
          <p:cNvPr id="28" name="Retângulo: Cantos Arredondados 22">
            <a:extLst>
              <a:ext uri="{FF2B5EF4-FFF2-40B4-BE49-F238E27FC236}">
                <a16:creationId xmlns:a16="http://schemas.microsoft.com/office/drawing/2014/main" id="{35E399E9-805C-43ED-8186-30B2EA142954}"/>
              </a:ext>
            </a:extLst>
          </p:cNvPr>
          <p:cNvSpPr/>
          <p:nvPr/>
        </p:nvSpPr>
        <p:spPr>
          <a:xfrm>
            <a:off x="6567707" y="5146842"/>
            <a:ext cx="1260257" cy="898625"/>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smtClean="0">
                <a:solidFill>
                  <a:schemeClr val="tx1"/>
                </a:solidFill>
                <a:latin typeface="Abadi Extra Light" panose="020B0204020104020204" pitchFamily="34" charset="0"/>
              </a:rPr>
              <a:t>Primeiros casos em Salvador – 13/03/2020</a:t>
            </a:r>
            <a:endParaRPr lang="pt-BR" sz="1300" b="1" dirty="0">
              <a:solidFill>
                <a:schemeClr val="tx1"/>
              </a:solidFill>
              <a:latin typeface="Abadi Extra Light" panose="020B0204020104020204" pitchFamily="34" charset="0"/>
            </a:endParaRPr>
          </a:p>
        </p:txBody>
      </p:sp>
      <p:cxnSp>
        <p:nvCxnSpPr>
          <p:cNvPr id="12" name="Conector de Seta Reta 11"/>
          <p:cNvCxnSpPr/>
          <p:nvPr/>
        </p:nvCxnSpPr>
        <p:spPr>
          <a:xfrm flipH="1">
            <a:off x="7645463" y="2832328"/>
            <a:ext cx="42456" cy="2269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tângulo: Cantos Arredondados 21">
            <a:extLst>
              <a:ext uri="{FF2B5EF4-FFF2-40B4-BE49-F238E27FC236}">
                <a16:creationId xmlns:a16="http://schemas.microsoft.com/office/drawing/2014/main" id="{E96C6906-DB69-40EF-AC79-236AB5A86000}"/>
              </a:ext>
            </a:extLst>
          </p:cNvPr>
          <p:cNvSpPr/>
          <p:nvPr/>
        </p:nvSpPr>
        <p:spPr>
          <a:xfrm>
            <a:off x="545375" y="5453200"/>
            <a:ext cx="1656573" cy="7392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smtClean="0">
                <a:solidFill>
                  <a:schemeClr val="tx1"/>
                </a:solidFill>
                <a:latin typeface="Abadi Extra Light" panose="020B0204020104020204" pitchFamily="34" charset="0"/>
              </a:rPr>
              <a:t>Plano de Contingência – Fev/2020 (Iniciado 31/01/2020)</a:t>
            </a:r>
            <a:endParaRPr lang="pt-BR" sz="1100" b="1" dirty="0">
              <a:solidFill>
                <a:schemeClr val="tx1"/>
              </a:solidFill>
              <a:latin typeface="Abadi Extra Light" panose="020B0204020104020204" pitchFamily="34" charset="0"/>
            </a:endParaRPr>
          </a:p>
        </p:txBody>
      </p:sp>
      <p:cxnSp>
        <p:nvCxnSpPr>
          <p:cNvPr id="33" name="Conector reto 32"/>
          <p:cNvCxnSpPr>
            <a:stCxn id="31" idx="0"/>
            <a:endCxn id="26" idx="2"/>
          </p:cNvCxnSpPr>
          <p:nvPr/>
        </p:nvCxnSpPr>
        <p:spPr>
          <a:xfrm flipV="1">
            <a:off x="1373662" y="5203192"/>
            <a:ext cx="0" cy="250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607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5824" t="7392" r="37783" b="12629"/>
          <a:stretch/>
        </p:blipFill>
        <p:spPr>
          <a:xfrm>
            <a:off x="3200400" y="247649"/>
            <a:ext cx="4962525" cy="6474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tângulo 2"/>
          <p:cNvSpPr/>
          <p:nvPr/>
        </p:nvSpPr>
        <p:spPr>
          <a:xfrm>
            <a:off x="8753474" y="5720060"/>
            <a:ext cx="3295651" cy="600164"/>
          </a:xfrm>
          <a:prstGeom prst="rect">
            <a:avLst/>
          </a:prstGeom>
        </p:spPr>
        <p:txBody>
          <a:bodyPr wrap="square">
            <a:spAutoFit/>
          </a:bodyPr>
          <a:lstStyle/>
          <a:p>
            <a:r>
              <a:rPr lang="pt-BR" sz="1100" dirty="0" smtClean="0"/>
              <a:t>Fonte: Plano de Contingência para infecção humana do novo coronavírus (sars-cov-2) do município de salvador. - Secretaria </a:t>
            </a:r>
            <a:r>
              <a:rPr lang="pt-BR" sz="1100" dirty="0"/>
              <a:t>de Saúde, 2020</a:t>
            </a:r>
            <a:r>
              <a:rPr lang="pt-BR" sz="1100" dirty="0" smtClean="0"/>
              <a:t>.</a:t>
            </a:r>
            <a:endParaRPr lang="pt-BR" sz="1100" dirty="0"/>
          </a:p>
        </p:txBody>
      </p:sp>
    </p:spTree>
    <p:extLst>
      <p:ext uri="{BB962C8B-B14F-4D97-AF65-F5344CB8AC3E}">
        <p14:creationId xmlns:p14="http://schemas.microsoft.com/office/powerpoint/2010/main" val="4121565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to 10">
            <a:extLst>
              <a:ext uri="{FF2B5EF4-FFF2-40B4-BE49-F238E27FC236}">
                <a16:creationId xmlns:a16="http://schemas.microsoft.com/office/drawing/2014/main" id="{117DDD4D-9BE8-4528-879E-B30EC698BEFE}"/>
              </a:ext>
            </a:extLst>
          </p:cNvPr>
          <p:cNvCxnSpPr/>
          <p:nvPr/>
        </p:nvCxnSpPr>
        <p:spPr>
          <a:xfrm>
            <a:off x="8910672" y="275018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117DDD4D-9BE8-4528-879E-B30EC698BEFE}"/>
              </a:ext>
            </a:extLst>
          </p:cNvPr>
          <p:cNvCxnSpPr/>
          <p:nvPr/>
        </p:nvCxnSpPr>
        <p:spPr>
          <a:xfrm>
            <a:off x="10838321" y="2666379"/>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7059922" y="2666379"/>
            <a:ext cx="0" cy="155608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2799288259"/>
              </p:ext>
            </p:extLst>
          </p:nvPr>
        </p:nvGraphicFramePr>
        <p:xfrm>
          <a:off x="425110" y="581291"/>
          <a:ext cx="11562554" cy="356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1236466" y="2863151"/>
            <a:ext cx="0" cy="141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367855A3-FC58-497F-B697-8BB8218AA418}"/>
              </a:ext>
            </a:extLst>
          </p:cNvPr>
          <p:cNvCxnSpPr/>
          <p:nvPr/>
        </p:nvCxnSpPr>
        <p:spPr>
          <a:xfrm>
            <a:off x="3364961" y="2625312"/>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BD4A406-86B5-4221-8F48-FB31C812B759}"/>
              </a:ext>
            </a:extLst>
          </p:cNvPr>
          <p:cNvCxnSpPr/>
          <p:nvPr/>
        </p:nvCxnSpPr>
        <p:spPr>
          <a:xfrm>
            <a:off x="5326385" y="2718774"/>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normAutofit/>
          </a:bodyPr>
          <a:lstStyle/>
          <a:p>
            <a:r>
              <a:rPr lang="pt-BR" sz="4700" dirty="0"/>
              <a:t>Linha do Tempo COVID-19: Bahia-Salvador</a:t>
            </a:r>
          </a:p>
        </p:txBody>
      </p:sp>
      <p:sp>
        <p:nvSpPr>
          <p:cNvPr id="20" name="Retângulo: Cantos Arredondados 19">
            <a:extLst>
              <a:ext uri="{FF2B5EF4-FFF2-40B4-BE49-F238E27FC236}">
                <a16:creationId xmlns:a16="http://schemas.microsoft.com/office/drawing/2014/main" id="{DFD91163-E590-4AF9-8F83-13F89156994C}"/>
              </a:ext>
            </a:extLst>
          </p:cNvPr>
          <p:cNvSpPr/>
          <p:nvPr/>
        </p:nvSpPr>
        <p:spPr>
          <a:xfrm>
            <a:off x="6344696" y="4027960"/>
            <a:ext cx="1612228" cy="971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smtClean="0">
                <a:solidFill>
                  <a:schemeClr val="tx1"/>
                </a:solidFill>
                <a:latin typeface="Abadi Extra Light" panose="020B0204020104020204" pitchFamily="34" charset="0"/>
              </a:rPr>
              <a:t>Suspensão da vacinação de rotina para crianças </a:t>
            </a:r>
            <a:endParaRPr lang="pt-BR" sz="1300" b="1" dirty="0">
              <a:solidFill>
                <a:schemeClr val="tx1"/>
              </a:solidFill>
              <a:latin typeface="Abadi Extra Light" panose="020B0204020104020204" pitchFamily="34" charset="0"/>
            </a:endParaRP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385285" y="3528231"/>
            <a:ext cx="1694444" cy="1706769"/>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 </a:t>
            </a:r>
            <a:r>
              <a:rPr lang="pt-BR" sz="1250" b="1" dirty="0">
                <a:solidFill>
                  <a:schemeClr val="tx1"/>
                </a:solidFill>
                <a:latin typeface="Abadi Extra Light" panose="020B0204020104020204" pitchFamily="34" charset="0"/>
              </a:rPr>
              <a:t>Prefeitura de Salvador decretou estado de </a:t>
            </a:r>
            <a:r>
              <a:rPr lang="pt-BR" sz="1250" b="1" dirty="0" smtClean="0">
                <a:solidFill>
                  <a:schemeClr val="tx1"/>
                </a:solidFill>
                <a:latin typeface="Abadi Extra Light" panose="020B0204020104020204" pitchFamily="34" charset="0"/>
              </a:rPr>
              <a:t>EMERGÊNCIA - O </a:t>
            </a:r>
            <a:r>
              <a:rPr lang="pt-BR" sz="1250" b="1" dirty="0">
                <a:solidFill>
                  <a:schemeClr val="tx1"/>
                </a:solidFill>
                <a:latin typeface="Abadi Extra Light" panose="020B0204020104020204" pitchFamily="34" charset="0"/>
              </a:rPr>
              <a:t>governador da Bahia anunciou mesmo decreto para o </a:t>
            </a:r>
            <a:r>
              <a:rPr lang="pt-BR" sz="1250" b="1" dirty="0" smtClean="0">
                <a:solidFill>
                  <a:schemeClr val="tx1"/>
                </a:solidFill>
                <a:latin typeface="Abadi Extra Light" panose="020B0204020104020204" pitchFamily="34" charset="0"/>
              </a:rPr>
              <a:t>Estado</a:t>
            </a:r>
            <a:endParaRPr lang="pt-BR" sz="1250" b="1" dirty="0">
              <a:solidFill>
                <a:schemeClr val="tx1"/>
              </a:solidFill>
              <a:latin typeface="Abadi Extra Light" panose="020B0204020104020204" pitchFamily="34" charset="0"/>
            </a:endParaRPr>
          </a:p>
        </p:txBody>
      </p:sp>
      <p:sp>
        <p:nvSpPr>
          <p:cNvPr id="23" name="Retângulo: Cantos Arredondados 22">
            <a:extLst>
              <a:ext uri="{FF2B5EF4-FFF2-40B4-BE49-F238E27FC236}">
                <a16:creationId xmlns:a16="http://schemas.microsoft.com/office/drawing/2014/main" id="{35E399E9-805C-43ED-8186-30B2EA142954}"/>
              </a:ext>
            </a:extLst>
          </p:cNvPr>
          <p:cNvSpPr/>
          <p:nvPr/>
        </p:nvSpPr>
        <p:spPr>
          <a:xfrm>
            <a:off x="2491213" y="3677781"/>
            <a:ext cx="1930931" cy="2614487"/>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50" b="1" dirty="0">
                <a:solidFill>
                  <a:schemeClr val="tx1"/>
                </a:solidFill>
                <a:latin typeface="Abadi Extra Light" panose="020B0204020104020204" pitchFamily="34" charset="0"/>
              </a:rPr>
              <a:t>Interdição total de seis praias de Salvador, incialmente por 15 </a:t>
            </a:r>
            <a:r>
              <a:rPr lang="pt-BR" sz="1250" b="1" dirty="0" smtClean="0">
                <a:solidFill>
                  <a:schemeClr val="tx1"/>
                </a:solidFill>
                <a:latin typeface="Abadi Extra Light" panose="020B0204020104020204" pitchFamily="34" charset="0"/>
              </a:rPr>
              <a:t>dias</a:t>
            </a:r>
          </a:p>
          <a:p>
            <a:pPr algn="ctr"/>
            <a:endParaRPr lang="pt-BR" sz="1250" b="1" dirty="0">
              <a:solidFill>
                <a:schemeClr val="tx1"/>
              </a:solidFill>
              <a:latin typeface="Abadi Extra Light" panose="020B0204020104020204" pitchFamily="34" charset="0"/>
            </a:endParaRPr>
          </a:p>
          <a:p>
            <a:pPr algn="ctr"/>
            <a:r>
              <a:rPr lang="pt-BR" sz="1250" b="1" dirty="0" smtClean="0">
                <a:solidFill>
                  <a:schemeClr val="tx1"/>
                </a:solidFill>
                <a:latin typeface="Abadi Extra Light" panose="020B0204020104020204" pitchFamily="34" charset="0"/>
              </a:rPr>
              <a:t>30% redução da frota de ônibus (exceto hora de pico) </a:t>
            </a:r>
          </a:p>
          <a:p>
            <a:pPr algn="ctr"/>
            <a:endParaRPr lang="pt-BR" sz="1250" b="1" dirty="0">
              <a:solidFill>
                <a:schemeClr val="tx1"/>
              </a:solidFill>
              <a:latin typeface="Abadi Extra Light" panose="020B0204020104020204" pitchFamily="34" charset="0"/>
            </a:endParaRPr>
          </a:p>
          <a:p>
            <a:pPr algn="ctr"/>
            <a:r>
              <a:rPr lang="pt-BR" sz="1250" b="1" dirty="0" smtClean="0">
                <a:solidFill>
                  <a:schemeClr val="tx1"/>
                </a:solidFill>
                <a:latin typeface="Abadi Extra Light" panose="020B0204020104020204" pitchFamily="34" charset="0"/>
              </a:rPr>
              <a:t>Suspensão atendimentos eletivos odontológicos</a:t>
            </a:r>
            <a:endParaRPr lang="pt-BR" sz="1250" b="1" dirty="0">
              <a:solidFill>
                <a:schemeClr val="tx1"/>
              </a:solidFill>
              <a:latin typeface="Abadi Extra Light" panose="020B0204020104020204" pitchFamily="34" charset="0"/>
            </a:endParaRP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4543139" y="3449904"/>
            <a:ext cx="1685658" cy="2787079"/>
          </a:xfrm>
          <a:prstGeom prst="roundRect">
            <a:avLst/>
          </a:prstGeom>
          <a:solidFill>
            <a:srgbClr val="F7C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latin typeface="Abadi Extra Light" panose="020B0204020104020204" pitchFamily="34" charset="0"/>
              </a:rPr>
              <a:t>Suspensão de atividades de bares e restaurantes </a:t>
            </a:r>
          </a:p>
          <a:p>
            <a:pPr algn="ctr"/>
            <a:endParaRPr lang="pt-BR" sz="1200" b="1" dirty="0">
              <a:solidFill>
                <a:schemeClr val="tx1"/>
              </a:solidFill>
              <a:latin typeface="Abadi Extra Light" panose="020B0204020104020204" pitchFamily="34" charset="0"/>
            </a:endParaRPr>
          </a:p>
          <a:p>
            <a:pPr algn="ctr"/>
            <a:r>
              <a:rPr lang="pt-BR" sz="1200" b="1" dirty="0">
                <a:solidFill>
                  <a:schemeClr val="tx1"/>
                </a:solidFill>
                <a:latin typeface="Abadi Extra Light" panose="020B0204020104020204" pitchFamily="34" charset="0"/>
              </a:rPr>
              <a:t>HGESF e Instituto Couto Maia atendem exclusivamente casos de COVID </a:t>
            </a:r>
            <a:r>
              <a:rPr lang="pt-BR" sz="1200" b="1" dirty="0" smtClean="0">
                <a:solidFill>
                  <a:schemeClr val="tx1"/>
                </a:solidFill>
                <a:latin typeface="Abadi Extra Light" panose="020B0204020104020204" pitchFamily="34" charset="0"/>
              </a:rPr>
              <a:t>19</a:t>
            </a:r>
          </a:p>
          <a:p>
            <a:pPr algn="ctr"/>
            <a:endParaRPr lang="pt-BR" sz="1200" b="1" dirty="0">
              <a:solidFill>
                <a:schemeClr val="tx1"/>
              </a:solidFill>
              <a:latin typeface="Abadi Extra Light" panose="020B0204020104020204" pitchFamily="34" charset="0"/>
            </a:endParaRPr>
          </a:p>
          <a:p>
            <a:pPr algn="ctr"/>
            <a:r>
              <a:rPr lang="pt-BR" sz="1200" b="1" dirty="0" smtClean="0">
                <a:solidFill>
                  <a:schemeClr val="tx1"/>
                </a:solidFill>
                <a:latin typeface="Abadi Extra Light" panose="020B0204020104020204" pitchFamily="34" charset="0"/>
              </a:rPr>
              <a:t>Inicio vacinação Influenza/Sarampo</a:t>
            </a:r>
            <a:endParaRPr lang="pt-BR" sz="1200" b="1" dirty="0">
              <a:solidFill>
                <a:schemeClr val="tx1"/>
              </a:solidFill>
              <a:latin typeface="Abadi Extra Light" panose="020B0204020104020204" pitchFamily="34" charset="0"/>
            </a:endParaRPr>
          </a:p>
        </p:txBody>
      </p:sp>
      <p:sp>
        <p:nvSpPr>
          <p:cNvPr id="21" name="Retângulo: Cantos Arredondados 20">
            <a:extLst>
              <a:ext uri="{FF2B5EF4-FFF2-40B4-BE49-F238E27FC236}">
                <a16:creationId xmlns:a16="http://schemas.microsoft.com/office/drawing/2014/main" id="{BACF59A2-710A-49BA-AE1E-9AE4137C4BCE}"/>
              </a:ext>
            </a:extLst>
          </p:cNvPr>
          <p:cNvSpPr/>
          <p:nvPr/>
        </p:nvSpPr>
        <p:spPr>
          <a:xfrm>
            <a:off x="8095343" y="3995936"/>
            <a:ext cx="1686069" cy="771357"/>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Primeiro óbito por </a:t>
            </a:r>
            <a:r>
              <a:rPr lang="pt-BR" sz="1300" b="1" dirty="0" smtClean="0">
                <a:solidFill>
                  <a:schemeClr val="tx1"/>
                </a:solidFill>
                <a:latin typeface="Abadi Extra Light" panose="020B0204020104020204" pitchFamily="34" charset="0"/>
              </a:rPr>
              <a:t>COVID-19 </a:t>
            </a:r>
            <a:r>
              <a:rPr lang="pt-BR" sz="1300" b="1" dirty="0">
                <a:solidFill>
                  <a:schemeClr val="tx1"/>
                </a:solidFill>
                <a:latin typeface="Abadi Extra Light" panose="020B0204020104020204" pitchFamily="34" charset="0"/>
              </a:rPr>
              <a:t>na Bahia</a:t>
            </a:r>
          </a:p>
        </p:txBody>
      </p:sp>
      <p:sp>
        <p:nvSpPr>
          <p:cNvPr id="18" name="Retângulo: Cantos Arredondados 21">
            <a:extLst>
              <a:ext uri="{FF2B5EF4-FFF2-40B4-BE49-F238E27FC236}">
                <a16:creationId xmlns:a16="http://schemas.microsoft.com/office/drawing/2014/main" id="{E96C6906-DB69-40EF-AC79-236AB5A86000}"/>
              </a:ext>
            </a:extLst>
          </p:cNvPr>
          <p:cNvSpPr/>
          <p:nvPr/>
        </p:nvSpPr>
        <p:spPr>
          <a:xfrm>
            <a:off x="334415" y="5417055"/>
            <a:ext cx="1796184" cy="814445"/>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50" b="1" dirty="0">
                <a:solidFill>
                  <a:srgbClr val="FF0000"/>
                </a:solidFill>
                <a:latin typeface="Abadi Extra Light" panose="020B0204020104020204"/>
              </a:rPr>
              <a:t> Primeiros casos de transmissão comunitária na Bahia</a:t>
            </a:r>
          </a:p>
        </p:txBody>
      </p:sp>
      <p:cxnSp>
        <p:nvCxnSpPr>
          <p:cNvPr id="5" name="Conector reto 4"/>
          <p:cNvCxnSpPr>
            <a:stCxn id="18" idx="0"/>
            <a:endCxn id="22" idx="2"/>
          </p:cNvCxnSpPr>
          <p:nvPr/>
        </p:nvCxnSpPr>
        <p:spPr>
          <a:xfrm flipV="1">
            <a:off x="1232507" y="5235000"/>
            <a:ext cx="0" cy="18205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tângulo: Cantos Arredondados 22">
            <a:extLst>
              <a:ext uri="{FF2B5EF4-FFF2-40B4-BE49-F238E27FC236}">
                <a16:creationId xmlns:a16="http://schemas.microsoft.com/office/drawing/2014/main" id="{35E399E9-805C-43ED-8186-30B2EA142954}"/>
              </a:ext>
            </a:extLst>
          </p:cNvPr>
          <p:cNvSpPr/>
          <p:nvPr/>
        </p:nvSpPr>
        <p:spPr>
          <a:xfrm>
            <a:off x="9923090" y="3444421"/>
            <a:ext cx="1830462" cy="2532396"/>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50" b="1" dirty="0" smtClean="0">
              <a:solidFill>
                <a:schemeClr val="tx1"/>
              </a:solidFill>
              <a:latin typeface="Abadi Extra Light" panose="020B0204020104020204" pitchFamily="34" charset="0"/>
            </a:endParaRPr>
          </a:p>
          <a:p>
            <a:pPr algn="ctr"/>
            <a:r>
              <a:rPr lang="pt-BR" sz="1250" b="1" dirty="0" smtClean="0">
                <a:solidFill>
                  <a:schemeClr val="tx1"/>
                </a:solidFill>
                <a:latin typeface="Abadi Extra Light" panose="020B0204020104020204" pitchFamily="34" charset="0"/>
              </a:rPr>
              <a:t>Prefeito anuncia auxílio de R$270 para trabalhador informal.</a:t>
            </a:r>
          </a:p>
          <a:p>
            <a:pPr algn="ctr"/>
            <a:endParaRPr lang="pt-BR" sz="1250" b="1" dirty="0">
              <a:solidFill>
                <a:schemeClr val="tx1"/>
              </a:solidFill>
              <a:latin typeface="Abadi Extra Light" panose="020B0204020104020204" pitchFamily="34" charset="0"/>
            </a:endParaRPr>
          </a:p>
          <a:p>
            <a:pPr algn="ctr"/>
            <a:r>
              <a:rPr lang="pt-BR" sz="1250" b="1" dirty="0" smtClean="0">
                <a:solidFill>
                  <a:schemeClr val="tx1"/>
                </a:solidFill>
                <a:latin typeface="Abadi Extra Light" panose="020B0204020104020204" pitchFamily="34" charset="0"/>
              </a:rPr>
              <a:t>Ampliação de unidades de acolhimento (Crianças, Adolescentes e pessoas em situação de rua) </a:t>
            </a:r>
            <a:endParaRPr lang="pt-BR" sz="1250" b="1" dirty="0">
              <a:solidFill>
                <a:schemeClr val="tx1"/>
              </a:solidFill>
              <a:latin typeface="Abadi Extra Light" panose="020B0204020104020204" pitchFamily="34" charset="0"/>
            </a:endParaRPr>
          </a:p>
          <a:p>
            <a:pPr algn="ctr"/>
            <a:endParaRPr lang="pt-BR" sz="1250" b="1" dirty="0">
              <a:solidFill>
                <a:schemeClr val="tx1"/>
              </a:solidFill>
              <a:latin typeface="Abadi Extra Light" panose="020B0204020104020204" pitchFamily="34" charset="0"/>
            </a:endParaRPr>
          </a:p>
        </p:txBody>
      </p:sp>
      <p:sp>
        <p:nvSpPr>
          <p:cNvPr id="26" name="CaixaDeTexto 25"/>
          <p:cNvSpPr txBox="1"/>
          <p:nvPr/>
        </p:nvSpPr>
        <p:spPr>
          <a:xfrm>
            <a:off x="9781412" y="6015269"/>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3359540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0276" t="46558" r="50526" b="17272"/>
          <a:stretch/>
        </p:blipFill>
        <p:spPr>
          <a:xfrm>
            <a:off x="952500" y="1800225"/>
            <a:ext cx="6705599" cy="3547478"/>
          </a:xfrm>
          <a:prstGeom prst="rect">
            <a:avLst/>
          </a:prstGeom>
        </p:spPr>
      </p:pic>
      <p:pic>
        <p:nvPicPr>
          <p:cNvPr id="3" name="Imagem 2"/>
          <p:cNvPicPr>
            <a:picLocks noChangeAspect="1"/>
          </p:cNvPicPr>
          <p:nvPr/>
        </p:nvPicPr>
        <p:blipFill rotWithShape="1">
          <a:blip r:embed="rId3"/>
          <a:srcRect l="77877" t="28775" r="8339" b="24831"/>
          <a:stretch/>
        </p:blipFill>
        <p:spPr>
          <a:xfrm>
            <a:off x="8524874" y="1678047"/>
            <a:ext cx="3067051" cy="4355213"/>
          </a:xfrm>
          <a:prstGeom prst="rect">
            <a:avLst/>
          </a:prstGeom>
        </p:spPr>
      </p:pic>
      <p:sp>
        <p:nvSpPr>
          <p:cNvPr id="4" name="CaixaDeTexto 3"/>
          <p:cNvSpPr txBox="1"/>
          <p:nvPr/>
        </p:nvSpPr>
        <p:spPr>
          <a:xfrm>
            <a:off x="7191374" y="6004725"/>
            <a:ext cx="5286378" cy="276999"/>
          </a:xfrm>
          <a:prstGeom prst="rect">
            <a:avLst/>
          </a:prstGeom>
          <a:noFill/>
        </p:spPr>
        <p:txBody>
          <a:bodyPr wrap="square" rtlCol="0">
            <a:spAutoFit/>
          </a:bodyPr>
          <a:lstStyle/>
          <a:p>
            <a:r>
              <a:rPr lang="pt-BR" sz="1200" dirty="0" smtClean="0"/>
              <a:t>Fonte: Painel Coronavírus – Ministério da Saúde – Modificado pelos autores</a:t>
            </a:r>
            <a:endParaRPr lang="pt-BR" sz="1200" dirty="0"/>
          </a:p>
        </p:txBody>
      </p:sp>
      <p:sp>
        <p:nvSpPr>
          <p:cNvPr id="5" name="CaixaDeTexto 4"/>
          <p:cNvSpPr txBox="1"/>
          <p:nvPr/>
        </p:nvSpPr>
        <p:spPr>
          <a:xfrm>
            <a:off x="7191374" y="3225743"/>
            <a:ext cx="466725" cy="253916"/>
          </a:xfrm>
          <a:prstGeom prst="rect">
            <a:avLst/>
          </a:prstGeom>
          <a:noFill/>
        </p:spPr>
        <p:txBody>
          <a:bodyPr wrap="square" rtlCol="0">
            <a:spAutoFit/>
          </a:bodyPr>
          <a:lstStyle/>
          <a:p>
            <a:r>
              <a:rPr lang="pt-BR" sz="1050" dirty="0" smtClean="0"/>
              <a:t>323</a:t>
            </a:r>
            <a:endParaRPr lang="pt-BR" sz="1050" dirty="0"/>
          </a:p>
        </p:txBody>
      </p:sp>
      <p:sp>
        <p:nvSpPr>
          <p:cNvPr id="7" name="Título 6"/>
          <p:cNvSpPr>
            <a:spLocks noGrp="1"/>
          </p:cNvSpPr>
          <p:nvPr>
            <p:ph type="title"/>
          </p:nvPr>
        </p:nvSpPr>
        <p:spPr>
          <a:xfrm>
            <a:off x="1097280" y="286604"/>
            <a:ext cx="10058400" cy="1227872"/>
          </a:xfrm>
        </p:spPr>
        <p:txBody>
          <a:bodyPr/>
          <a:lstStyle/>
          <a:p>
            <a:pPr algn="ctr"/>
            <a:r>
              <a:rPr lang="pt-BR" dirty="0" smtClean="0"/>
              <a:t>Distribuição do COVID-19 no Brasil</a:t>
            </a:r>
            <a:endParaRPr lang="pt-BR" dirty="0"/>
          </a:p>
        </p:txBody>
      </p:sp>
    </p:spTree>
    <p:extLst>
      <p:ext uri="{BB962C8B-B14F-4D97-AF65-F5344CB8AC3E}">
        <p14:creationId xmlns:p14="http://schemas.microsoft.com/office/powerpoint/2010/main" val="3608611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6268237" y="5525369"/>
            <a:ext cx="4085438" cy="276999"/>
          </a:xfrm>
          <a:prstGeom prst="rect">
            <a:avLst/>
          </a:prstGeom>
          <a:solidFill>
            <a:schemeClr val="accent1">
              <a:alpha val="0"/>
            </a:schemeClr>
          </a:solidFill>
        </p:spPr>
        <p:txBody>
          <a:bodyPr wrap="square" rtlCol="0">
            <a:spAutoFit/>
          </a:bodyPr>
          <a:lstStyle/>
          <a:p>
            <a:pPr algn="just"/>
            <a:r>
              <a:rPr lang="pt-BR" sz="1200" dirty="0" smtClean="0"/>
              <a:t>Fonte: Bahia Notícias, 30/03/2020. Visitado em 31/03/2020.</a:t>
            </a:r>
            <a:endParaRPr lang="pt-BR" sz="1200" dirty="0"/>
          </a:p>
        </p:txBody>
      </p:sp>
      <p:pic>
        <p:nvPicPr>
          <p:cNvPr id="1026" name="Picture 2" descr="https://www.bahianoticias.com.br/fotos/principal_noticias/246137/mg/EUWfEU2XgAAjz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599" y="865186"/>
            <a:ext cx="7812217" cy="451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17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09550"/>
            <a:ext cx="10058400" cy="803910"/>
          </a:xfrm>
        </p:spPr>
        <p:txBody>
          <a:bodyPr/>
          <a:lstStyle/>
          <a:p>
            <a:r>
              <a:rPr lang="pt-BR" dirty="0" smtClean="0"/>
              <a:t>Distribuição da COVID-19 por bairro</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715968630"/>
              </p:ext>
            </p:extLst>
          </p:nvPr>
        </p:nvGraphicFramePr>
        <p:xfrm>
          <a:off x="1022240" y="1013460"/>
          <a:ext cx="4104000" cy="530352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tblGrid>
              <a:tr h="449353">
                <a:tc>
                  <a:txBody>
                    <a:bodyPr/>
                    <a:lstStyle/>
                    <a:p>
                      <a:pPr algn="ctr"/>
                      <a:r>
                        <a:rPr lang="pt-BR" sz="1200" dirty="0" smtClean="0"/>
                        <a:t>Bairro</a:t>
                      </a:r>
                      <a:endParaRPr lang="pt-BR" sz="1200" dirty="0"/>
                    </a:p>
                  </a:txBody>
                  <a:tcPr/>
                </a:tc>
                <a:tc>
                  <a:txBody>
                    <a:bodyPr/>
                    <a:lstStyle/>
                    <a:p>
                      <a:pPr algn="ctr"/>
                      <a:r>
                        <a:rPr lang="pt-BR" sz="1200" dirty="0" smtClean="0"/>
                        <a:t>N° de casos/Bairro</a:t>
                      </a:r>
                      <a:r>
                        <a:rPr lang="pt-BR" sz="1200" baseline="0" dirty="0" smtClean="0"/>
                        <a:t> em 23/03/2020</a:t>
                      </a:r>
                      <a:endParaRPr lang="pt-BR"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smtClean="0"/>
                        <a:t>N° de casos/Bairro</a:t>
                      </a:r>
                      <a:r>
                        <a:rPr lang="pt-BR" sz="1200" baseline="0" dirty="0" smtClean="0"/>
                        <a:t> em 27/03/2020</a:t>
                      </a:r>
                      <a:endParaRPr lang="pt-BR" sz="1200" dirty="0" smtClean="0"/>
                    </a:p>
                  </a:txBody>
                  <a:tcPr/>
                </a:tc>
                <a:extLst>
                  <a:ext uri="{0D108BD9-81ED-4DB2-BD59-A6C34878D82A}">
                    <a16:rowId xmlns:a16="http://schemas.microsoft.com/office/drawing/2014/main" val="10000"/>
                  </a:ext>
                </a:extLst>
              </a:tr>
              <a:tr h="269612">
                <a:tc>
                  <a:txBody>
                    <a:bodyPr/>
                    <a:lstStyle/>
                    <a:p>
                      <a:r>
                        <a:rPr lang="pt-BR" sz="1200" dirty="0" err="1" smtClean="0"/>
                        <a:t>Pituba</a:t>
                      </a:r>
                      <a:endParaRPr lang="pt-BR" sz="1200" dirty="0"/>
                    </a:p>
                  </a:txBody>
                  <a:tcPr/>
                </a:tc>
                <a:tc>
                  <a:txBody>
                    <a:bodyPr/>
                    <a:lstStyle/>
                    <a:p>
                      <a:r>
                        <a:rPr lang="pt-BR" sz="1200" dirty="0" smtClean="0"/>
                        <a:t>6</a:t>
                      </a:r>
                      <a:endParaRPr lang="pt-BR" sz="1200" dirty="0"/>
                    </a:p>
                  </a:txBody>
                  <a:tcPr/>
                </a:tc>
                <a:tc>
                  <a:txBody>
                    <a:bodyPr/>
                    <a:lstStyle/>
                    <a:p>
                      <a:r>
                        <a:rPr lang="pt-BR" sz="1200" dirty="0" smtClean="0"/>
                        <a:t>12</a:t>
                      </a:r>
                      <a:endParaRPr lang="pt-BR" sz="1200" dirty="0"/>
                    </a:p>
                  </a:txBody>
                  <a:tcPr/>
                </a:tc>
                <a:extLst>
                  <a:ext uri="{0D108BD9-81ED-4DB2-BD59-A6C34878D82A}">
                    <a16:rowId xmlns:a16="http://schemas.microsoft.com/office/drawing/2014/main" val="10001"/>
                  </a:ext>
                </a:extLst>
              </a:tr>
              <a:tr h="269612">
                <a:tc>
                  <a:txBody>
                    <a:bodyPr/>
                    <a:lstStyle/>
                    <a:p>
                      <a:r>
                        <a:rPr lang="pt-BR" sz="1200" dirty="0" smtClean="0"/>
                        <a:t>Horto Florestal</a:t>
                      </a:r>
                      <a:endParaRPr lang="pt-BR" sz="1200" dirty="0"/>
                    </a:p>
                  </a:txBody>
                  <a:tcPr/>
                </a:tc>
                <a:tc>
                  <a:txBody>
                    <a:bodyPr/>
                    <a:lstStyle/>
                    <a:p>
                      <a:r>
                        <a:rPr lang="pt-BR" sz="1200" dirty="0" smtClean="0"/>
                        <a:t>5</a:t>
                      </a:r>
                      <a:endParaRPr lang="pt-BR" sz="1200" dirty="0"/>
                    </a:p>
                  </a:txBody>
                  <a:tcPr/>
                </a:tc>
                <a:tc>
                  <a:txBody>
                    <a:bodyPr/>
                    <a:lstStyle/>
                    <a:p>
                      <a:r>
                        <a:rPr lang="pt-BR" sz="1200" dirty="0" smtClean="0"/>
                        <a:t>6</a:t>
                      </a:r>
                      <a:endParaRPr lang="pt-BR" sz="1200" dirty="0"/>
                    </a:p>
                  </a:txBody>
                  <a:tcPr/>
                </a:tc>
                <a:extLst>
                  <a:ext uri="{0D108BD9-81ED-4DB2-BD59-A6C34878D82A}">
                    <a16:rowId xmlns:a16="http://schemas.microsoft.com/office/drawing/2014/main" val="10002"/>
                  </a:ext>
                </a:extLst>
              </a:tr>
              <a:tr h="269612">
                <a:tc>
                  <a:txBody>
                    <a:bodyPr/>
                    <a:lstStyle/>
                    <a:p>
                      <a:r>
                        <a:rPr lang="pt-BR" sz="1200" dirty="0" smtClean="0"/>
                        <a:t>Graça</a:t>
                      </a:r>
                      <a:endParaRPr lang="pt-BR" sz="1200" dirty="0"/>
                    </a:p>
                  </a:txBody>
                  <a:tcPr/>
                </a:tc>
                <a:tc>
                  <a:txBody>
                    <a:bodyPr/>
                    <a:lstStyle/>
                    <a:p>
                      <a:r>
                        <a:rPr lang="pt-BR" sz="1200" dirty="0" smtClean="0"/>
                        <a:t>4</a:t>
                      </a:r>
                      <a:endParaRPr lang="pt-BR" sz="1200" dirty="0"/>
                    </a:p>
                  </a:txBody>
                  <a:tcPr/>
                </a:tc>
                <a:tc>
                  <a:txBody>
                    <a:bodyPr/>
                    <a:lstStyle/>
                    <a:p>
                      <a:r>
                        <a:rPr lang="pt-BR" sz="1200" dirty="0" smtClean="0"/>
                        <a:t>6</a:t>
                      </a:r>
                      <a:endParaRPr lang="pt-BR" sz="1200" dirty="0"/>
                    </a:p>
                  </a:txBody>
                  <a:tcPr/>
                </a:tc>
                <a:extLst>
                  <a:ext uri="{0D108BD9-81ED-4DB2-BD59-A6C34878D82A}">
                    <a16:rowId xmlns:a16="http://schemas.microsoft.com/office/drawing/2014/main" val="10003"/>
                  </a:ext>
                </a:extLst>
              </a:tr>
              <a:tr h="269612">
                <a:tc>
                  <a:txBody>
                    <a:bodyPr/>
                    <a:lstStyle/>
                    <a:p>
                      <a:r>
                        <a:rPr lang="pt-BR" sz="1200" dirty="0" smtClean="0"/>
                        <a:t>Barra</a:t>
                      </a:r>
                      <a:endParaRPr lang="pt-BR" sz="1200" dirty="0"/>
                    </a:p>
                  </a:txBody>
                  <a:tcPr/>
                </a:tc>
                <a:tc>
                  <a:txBody>
                    <a:bodyPr/>
                    <a:lstStyle/>
                    <a:p>
                      <a:r>
                        <a:rPr lang="pt-BR" sz="1200" dirty="0" smtClean="0"/>
                        <a:t>2</a:t>
                      </a:r>
                      <a:endParaRPr lang="pt-BR" sz="1200" dirty="0"/>
                    </a:p>
                  </a:txBody>
                  <a:tcPr/>
                </a:tc>
                <a:tc>
                  <a:txBody>
                    <a:bodyPr/>
                    <a:lstStyle/>
                    <a:p>
                      <a:r>
                        <a:rPr lang="pt-BR" sz="1200" dirty="0" smtClean="0"/>
                        <a:t>3</a:t>
                      </a:r>
                      <a:endParaRPr lang="pt-BR" sz="1200" dirty="0"/>
                    </a:p>
                  </a:txBody>
                  <a:tcPr/>
                </a:tc>
                <a:extLst>
                  <a:ext uri="{0D108BD9-81ED-4DB2-BD59-A6C34878D82A}">
                    <a16:rowId xmlns:a16="http://schemas.microsoft.com/office/drawing/2014/main" val="10004"/>
                  </a:ext>
                </a:extLst>
              </a:tr>
              <a:tr h="269612">
                <a:tc>
                  <a:txBody>
                    <a:bodyPr/>
                    <a:lstStyle/>
                    <a:p>
                      <a:r>
                        <a:rPr lang="pt-BR" sz="1200" dirty="0" smtClean="0"/>
                        <a:t>Brotas</a:t>
                      </a:r>
                      <a:endParaRPr lang="pt-BR" sz="1200" dirty="0"/>
                    </a:p>
                  </a:txBody>
                  <a:tcPr/>
                </a:tc>
                <a:tc>
                  <a:txBody>
                    <a:bodyPr/>
                    <a:lstStyle/>
                    <a:p>
                      <a:r>
                        <a:rPr lang="pt-BR" sz="1200" dirty="0" smtClean="0"/>
                        <a:t>2</a:t>
                      </a:r>
                      <a:endParaRPr lang="pt-BR" sz="1200" dirty="0"/>
                    </a:p>
                  </a:txBody>
                  <a:tcPr/>
                </a:tc>
                <a:tc>
                  <a:txBody>
                    <a:bodyPr/>
                    <a:lstStyle/>
                    <a:p>
                      <a:r>
                        <a:rPr lang="pt-BR" sz="1200" dirty="0" smtClean="0"/>
                        <a:t>6</a:t>
                      </a:r>
                      <a:endParaRPr lang="pt-BR" sz="1200" dirty="0"/>
                    </a:p>
                  </a:txBody>
                  <a:tcPr/>
                </a:tc>
                <a:extLst>
                  <a:ext uri="{0D108BD9-81ED-4DB2-BD59-A6C34878D82A}">
                    <a16:rowId xmlns:a16="http://schemas.microsoft.com/office/drawing/2014/main" val="10005"/>
                  </a:ext>
                </a:extLst>
              </a:tr>
              <a:tr h="449353">
                <a:tc>
                  <a:txBody>
                    <a:bodyPr/>
                    <a:lstStyle/>
                    <a:p>
                      <a:r>
                        <a:rPr lang="pt-BR" sz="1200" dirty="0" smtClean="0"/>
                        <a:t>Caminho</a:t>
                      </a:r>
                      <a:r>
                        <a:rPr lang="pt-BR" sz="1200" baseline="0" dirty="0" smtClean="0"/>
                        <a:t> das Árvores</a:t>
                      </a:r>
                      <a:endParaRPr lang="pt-BR" sz="1200" dirty="0"/>
                    </a:p>
                  </a:txBody>
                  <a:tcPr/>
                </a:tc>
                <a:tc>
                  <a:txBody>
                    <a:bodyPr/>
                    <a:lstStyle/>
                    <a:p>
                      <a:r>
                        <a:rPr lang="pt-BR" sz="1200" dirty="0" smtClean="0"/>
                        <a:t>2</a:t>
                      </a:r>
                      <a:endParaRPr lang="pt-BR" sz="1200" dirty="0"/>
                    </a:p>
                  </a:txBody>
                  <a:tcPr/>
                </a:tc>
                <a:tc>
                  <a:txBody>
                    <a:bodyPr/>
                    <a:lstStyle/>
                    <a:p>
                      <a:r>
                        <a:rPr lang="pt-BR" sz="1200" dirty="0" smtClean="0"/>
                        <a:t>4</a:t>
                      </a:r>
                      <a:endParaRPr lang="pt-BR" sz="1200" dirty="0"/>
                    </a:p>
                  </a:txBody>
                  <a:tcPr/>
                </a:tc>
                <a:extLst>
                  <a:ext uri="{0D108BD9-81ED-4DB2-BD59-A6C34878D82A}">
                    <a16:rowId xmlns:a16="http://schemas.microsoft.com/office/drawing/2014/main" val="10006"/>
                  </a:ext>
                </a:extLst>
              </a:tr>
              <a:tr h="269612">
                <a:tc>
                  <a:txBody>
                    <a:bodyPr/>
                    <a:lstStyle/>
                    <a:p>
                      <a:r>
                        <a:rPr lang="pt-BR" sz="1200" dirty="0" smtClean="0"/>
                        <a:t>Costa Azul</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8"/>
                  </a:ext>
                </a:extLst>
              </a:tr>
              <a:tr h="269612">
                <a:tc>
                  <a:txBody>
                    <a:bodyPr/>
                    <a:lstStyle/>
                    <a:p>
                      <a:r>
                        <a:rPr lang="pt-BR" sz="1200" dirty="0" err="1" smtClean="0"/>
                        <a:t>Itaigara</a:t>
                      </a:r>
                      <a:endParaRPr lang="pt-BR" sz="1200" dirty="0"/>
                    </a:p>
                  </a:txBody>
                  <a:tcPr/>
                </a:tc>
                <a:tc>
                  <a:txBody>
                    <a:bodyPr/>
                    <a:lstStyle/>
                    <a:p>
                      <a:r>
                        <a:rPr lang="pt-BR" sz="1200" dirty="0" smtClean="0"/>
                        <a:t>1</a:t>
                      </a:r>
                      <a:endParaRPr lang="pt-BR" sz="1200" dirty="0"/>
                    </a:p>
                  </a:txBody>
                  <a:tcPr/>
                </a:tc>
                <a:tc>
                  <a:txBody>
                    <a:bodyPr/>
                    <a:lstStyle/>
                    <a:p>
                      <a:r>
                        <a:rPr lang="pt-BR" sz="1200" dirty="0" smtClean="0"/>
                        <a:t>2</a:t>
                      </a:r>
                      <a:endParaRPr lang="pt-BR" sz="1200" dirty="0"/>
                    </a:p>
                  </a:txBody>
                  <a:tcPr/>
                </a:tc>
                <a:extLst>
                  <a:ext uri="{0D108BD9-81ED-4DB2-BD59-A6C34878D82A}">
                    <a16:rowId xmlns:a16="http://schemas.microsoft.com/office/drawing/2014/main" val="10009"/>
                  </a:ext>
                </a:extLst>
              </a:tr>
              <a:tr h="269612">
                <a:tc>
                  <a:txBody>
                    <a:bodyPr/>
                    <a:lstStyle/>
                    <a:p>
                      <a:r>
                        <a:rPr lang="pt-BR" sz="1200" dirty="0" smtClean="0"/>
                        <a:t>Massaranduba</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0"/>
                  </a:ext>
                </a:extLst>
              </a:tr>
              <a:tr h="269612">
                <a:tc>
                  <a:txBody>
                    <a:bodyPr/>
                    <a:lstStyle/>
                    <a:p>
                      <a:r>
                        <a:rPr lang="pt-BR" sz="1200" dirty="0" smtClean="0"/>
                        <a:t>Ondina</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1"/>
                  </a:ext>
                </a:extLst>
              </a:tr>
              <a:tr h="269612">
                <a:tc>
                  <a:txBody>
                    <a:bodyPr/>
                    <a:lstStyle/>
                    <a:p>
                      <a:r>
                        <a:rPr lang="pt-BR" sz="1200" dirty="0" smtClean="0"/>
                        <a:t>Paralela</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2"/>
                  </a:ext>
                </a:extLst>
              </a:tr>
              <a:tr h="269612">
                <a:tc>
                  <a:txBody>
                    <a:bodyPr/>
                    <a:lstStyle/>
                    <a:p>
                      <a:r>
                        <a:rPr lang="pt-BR" sz="1200" dirty="0" err="1" smtClean="0"/>
                        <a:t>Pernambués</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3"/>
                  </a:ext>
                </a:extLst>
              </a:tr>
              <a:tr h="269612">
                <a:tc>
                  <a:txBody>
                    <a:bodyPr/>
                    <a:lstStyle/>
                    <a:p>
                      <a:r>
                        <a:rPr lang="pt-BR" sz="1200" dirty="0" smtClean="0"/>
                        <a:t>Rio</a:t>
                      </a:r>
                      <a:r>
                        <a:rPr lang="pt-BR" sz="1200" baseline="0" dirty="0" smtClean="0"/>
                        <a:t> Vermelho</a:t>
                      </a:r>
                      <a:endParaRPr lang="pt-BR" sz="1200" dirty="0"/>
                    </a:p>
                  </a:txBody>
                  <a:tcPr/>
                </a:tc>
                <a:tc>
                  <a:txBody>
                    <a:bodyPr/>
                    <a:lstStyle/>
                    <a:p>
                      <a:r>
                        <a:rPr lang="pt-BR" sz="1200" dirty="0" smtClean="0"/>
                        <a:t>1</a:t>
                      </a:r>
                      <a:endParaRPr lang="pt-BR" sz="1200" dirty="0"/>
                    </a:p>
                  </a:txBody>
                  <a:tcPr/>
                </a:tc>
                <a:tc>
                  <a:txBody>
                    <a:bodyPr/>
                    <a:lstStyle/>
                    <a:p>
                      <a:r>
                        <a:rPr lang="pt-BR" sz="1200" dirty="0" smtClean="0"/>
                        <a:t>3</a:t>
                      </a:r>
                      <a:endParaRPr lang="pt-BR" sz="1200" dirty="0"/>
                    </a:p>
                  </a:txBody>
                  <a:tcPr/>
                </a:tc>
                <a:extLst>
                  <a:ext uri="{0D108BD9-81ED-4DB2-BD59-A6C34878D82A}">
                    <a16:rowId xmlns:a16="http://schemas.microsoft.com/office/drawing/2014/main" val="10014"/>
                  </a:ext>
                </a:extLst>
              </a:tr>
              <a:tr h="269612">
                <a:tc>
                  <a:txBody>
                    <a:bodyPr/>
                    <a:lstStyle/>
                    <a:p>
                      <a:r>
                        <a:rPr lang="pt-BR" sz="1200" dirty="0" smtClean="0"/>
                        <a:t>Santa Tereza</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5"/>
                  </a:ext>
                </a:extLst>
              </a:tr>
              <a:tr h="269612">
                <a:tc>
                  <a:txBody>
                    <a:bodyPr/>
                    <a:lstStyle/>
                    <a:p>
                      <a:r>
                        <a:rPr lang="pt-BR" sz="1200" dirty="0" smtClean="0"/>
                        <a:t>Praia</a:t>
                      </a:r>
                      <a:r>
                        <a:rPr lang="pt-BR" sz="1200" baseline="0" dirty="0" smtClean="0"/>
                        <a:t> do Flamengo </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3391046820"/>
                  </a:ext>
                </a:extLst>
              </a:tr>
              <a:tr h="269612">
                <a:tc>
                  <a:txBody>
                    <a:bodyPr/>
                    <a:lstStyle/>
                    <a:p>
                      <a:r>
                        <a:rPr lang="pt-BR" sz="1200" dirty="0" smtClean="0"/>
                        <a:t>São Caetano</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3476092733"/>
                  </a:ext>
                </a:extLst>
              </a:tr>
              <a:tr h="269612">
                <a:tc>
                  <a:txBody>
                    <a:bodyPr/>
                    <a:lstStyle/>
                    <a:p>
                      <a:r>
                        <a:rPr lang="pt-BR" sz="1200" dirty="0" err="1" smtClean="0"/>
                        <a:t>Stiep</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443377566"/>
                  </a:ext>
                </a:extLst>
              </a:tr>
            </a:tbl>
          </a:graphicData>
        </a:graphic>
      </p:graphicFrame>
      <p:graphicFrame>
        <p:nvGraphicFramePr>
          <p:cNvPr id="6" name="Espaço Reservado para Conteúdo 4"/>
          <p:cNvGraphicFramePr>
            <a:graphicFrameLocks/>
          </p:cNvGraphicFramePr>
          <p:nvPr>
            <p:extLst>
              <p:ext uri="{D42A27DB-BD31-4B8C-83A1-F6EECF244321}">
                <p14:modId xmlns:p14="http://schemas.microsoft.com/office/powerpoint/2010/main" val="3607578585"/>
              </p:ext>
            </p:extLst>
          </p:nvPr>
        </p:nvGraphicFramePr>
        <p:xfrm>
          <a:off x="5485031" y="1013460"/>
          <a:ext cx="4104000" cy="5793913"/>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tblGrid>
              <a:tr h="434543">
                <a:tc>
                  <a:txBody>
                    <a:bodyPr/>
                    <a:lstStyle/>
                    <a:p>
                      <a:pPr algn="ctr"/>
                      <a:r>
                        <a:rPr lang="pt-BR" sz="1200" dirty="0" smtClean="0"/>
                        <a:t>Bairro</a:t>
                      </a:r>
                      <a:endParaRPr lang="pt-BR" sz="1200" dirty="0"/>
                    </a:p>
                  </a:txBody>
                  <a:tcPr/>
                </a:tc>
                <a:tc>
                  <a:txBody>
                    <a:bodyPr/>
                    <a:lstStyle/>
                    <a:p>
                      <a:pPr algn="ctr"/>
                      <a:r>
                        <a:rPr lang="pt-BR" sz="1200" dirty="0" smtClean="0"/>
                        <a:t>N° de casos/Bairro</a:t>
                      </a:r>
                      <a:r>
                        <a:rPr lang="pt-BR" sz="1200" baseline="0" dirty="0" smtClean="0"/>
                        <a:t> em 23/03/2020</a:t>
                      </a:r>
                      <a:endParaRPr lang="pt-BR"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smtClean="0"/>
                        <a:t>N° de casos/Bairro</a:t>
                      </a:r>
                      <a:r>
                        <a:rPr lang="pt-BR" sz="1200" baseline="0" dirty="0" smtClean="0"/>
                        <a:t> em 27/03/2020</a:t>
                      </a:r>
                      <a:endParaRPr lang="pt-BR" sz="1200" dirty="0" smtClean="0"/>
                    </a:p>
                  </a:txBody>
                  <a:tcPr/>
                </a:tc>
                <a:extLst>
                  <a:ext uri="{0D108BD9-81ED-4DB2-BD59-A6C34878D82A}">
                    <a16:rowId xmlns:a16="http://schemas.microsoft.com/office/drawing/2014/main" val="10000"/>
                  </a:ext>
                </a:extLst>
              </a:tr>
              <a:tr h="260726">
                <a:tc>
                  <a:txBody>
                    <a:bodyPr/>
                    <a:lstStyle/>
                    <a:p>
                      <a:r>
                        <a:rPr lang="pt-BR" sz="1200" dirty="0" smtClean="0"/>
                        <a:t>Armação</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1"/>
                  </a:ext>
                </a:extLst>
              </a:tr>
              <a:tr h="260726">
                <a:tc>
                  <a:txBody>
                    <a:bodyPr/>
                    <a:lstStyle/>
                    <a:p>
                      <a:r>
                        <a:rPr lang="pt-BR" sz="1200" dirty="0" smtClean="0"/>
                        <a:t>Alphaville</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2"/>
                  </a:ext>
                </a:extLst>
              </a:tr>
              <a:tr h="260726">
                <a:tc>
                  <a:txBody>
                    <a:bodyPr/>
                    <a:lstStyle/>
                    <a:p>
                      <a:r>
                        <a:rPr lang="pt-BR" sz="1200" dirty="0" smtClean="0"/>
                        <a:t>Canela</a:t>
                      </a:r>
                      <a:endParaRPr lang="pt-BR" sz="1200" dirty="0"/>
                    </a:p>
                  </a:txBody>
                  <a:tcPr/>
                </a:tc>
                <a:tc>
                  <a:txBody>
                    <a:bodyPr/>
                    <a:lstStyle/>
                    <a:p>
                      <a:r>
                        <a:rPr lang="pt-BR" sz="1200" dirty="0" smtClean="0"/>
                        <a:t>1</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3"/>
                  </a:ext>
                </a:extLst>
              </a:tr>
              <a:tr h="260726">
                <a:tc>
                  <a:txBody>
                    <a:bodyPr/>
                    <a:lstStyle/>
                    <a:p>
                      <a:r>
                        <a:rPr lang="pt-BR" sz="1200" dirty="0" smtClean="0"/>
                        <a:t>Jardim de </a:t>
                      </a:r>
                      <a:r>
                        <a:rPr lang="pt-BR" sz="1200" dirty="0" err="1" smtClean="0"/>
                        <a:t>Alah</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4"/>
                  </a:ext>
                </a:extLst>
              </a:tr>
              <a:tr h="260726">
                <a:tc>
                  <a:txBody>
                    <a:bodyPr/>
                    <a:lstStyle/>
                    <a:p>
                      <a:r>
                        <a:rPr lang="pt-BR" sz="1200" dirty="0" smtClean="0"/>
                        <a:t>Jardim </a:t>
                      </a:r>
                      <a:r>
                        <a:rPr lang="pt-BR" sz="1200" dirty="0" err="1" smtClean="0"/>
                        <a:t>Apipema</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2999424476"/>
                  </a:ext>
                </a:extLst>
              </a:tr>
              <a:tr h="260726">
                <a:tc>
                  <a:txBody>
                    <a:bodyPr/>
                    <a:lstStyle/>
                    <a:p>
                      <a:r>
                        <a:rPr lang="pt-BR" sz="1200" dirty="0" smtClean="0"/>
                        <a:t>Cajazeiras</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5"/>
                  </a:ext>
                </a:extLst>
              </a:tr>
              <a:tr h="260726">
                <a:tc>
                  <a:txBody>
                    <a:bodyPr/>
                    <a:lstStyle/>
                    <a:p>
                      <a:r>
                        <a:rPr lang="pt-BR" sz="1200" dirty="0" smtClean="0"/>
                        <a:t>Engomadeira</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6"/>
                  </a:ext>
                </a:extLst>
              </a:tr>
              <a:tr h="260726">
                <a:tc>
                  <a:txBody>
                    <a:bodyPr/>
                    <a:lstStyle/>
                    <a:p>
                      <a:r>
                        <a:rPr lang="pt-BR" sz="1200" dirty="0" smtClean="0"/>
                        <a:t>Itapuã</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7"/>
                  </a:ext>
                </a:extLst>
              </a:tr>
              <a:tr h="260726">
                <a:tc>
                  <a:txBody>
                    <a:bodyPr/>
                    <a:lstStyle/>
                    <a:p>
                      <a:r>
                        <a:rPr lang="pt-BR" sz="1200" dirty="0" smtClean="0"/>
                        <a:t>Caixa D’água</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08"/>
                  </a:ext>
                </a:extLst>
              </a:tr>
              <a:tr h="260726">
                <a:tc>
                  <a:txBody>
                    <a:bodyPr/>
                    <a:lstStyle/>
                    <a:p>
                      <a:r>
                        <a:rPr lang="pt-BR" sz="1200" dirty="0" err="1" smtClean="0"/>
                        <a:t>Candeal</a:t>
                      </a:r>
                      <a:endParaRPr lang="pt-BR" sz="1200" dirty="0"/>
                    </a:p>
                  </a:txBody>
                  <a:tcPr/>
                </a:tc>
                <a:tc>
                  <a:txBody>
                    <a:bodyPr/>
                    <a:lstStyle/>
                    <a:p>
                      <a:endParaRPr lang="pt-BR" sz="1200" dirty="0"/>
                    </a:p>
                  </a:txBody>
                  <a:tcPr/>
                </a:tc>
                <a:tc>
                  <a:txBody>
                    <a:bodyPr/>
                    <a:lstStyle/>
                    <a:p>
                      <a:r>
                        <a:rPr lang="pt-BR" sz="1200" dirty="0" smtClean="0"/>
                        <a:t>2</a:t>
                      </a:r>
                      <a:endParaRPr lang="pt-BR" sz="1200" dirty="0"/>
                    </a:p>
                  </a:txBody>
                  <a:tcPr/>
                </a:tc>
                <a:extLst>
                  <a:ext uri="{0D108BD9-81ED-4DB2-BD59-A6C34878D82A}">
                    <a16:rowId xmlns:a16="http://schemas.microsoft.com/office/drawing/2014/main" val="10009"/>
                  </a:ext>
                </a:extLst>
              </a:tr>
              <a:tr h="260726">
                <a:tc>
                  <a:txBody>
                    <a:bodyPr/>
                    <a:lstStyle/>
                    <a:p>
                      <a:r>
                        <a:rPr lang="pt-BR" sz="1200" dirty="0" smtClean="0"/>
                        <a:t>Cosme de Farias</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0"/>
                  </a:ext>
                </a:extLst>
              </a:tr>
              <a:tr h="434543">
                <a:tc>
                  <a:txBody>
                    <a:bodyPr/>
                    <a:lstStyle/>
                    <a:p>
                      <a:r>
                        <a:rPr lang="pt-BR" sz="1200" dirty="0" smtClean="0"/>
                        <a:t>Engenho Velho de Brotas</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1"/>
                  </a:ext>
                </a:extLst>
              </a:tr>
              <a:tr h="260726">
                <a:tc>
                  <a:txBody>
                    <a:bodyPr/>
                    <a:lstStyle/>
                    <a:p>
                      <a:r>
                        <a:rPr lang="pt-BR" sz="1200" dirty="0" smtClean="0"/>
                        <a:t>Fazenda Coutos</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2"/>
                  </a:ext>
                </a:extLst>
              </a:tr>
              <a:tr h="260726">
                <a:tc>
                  <a:txBody>
                    <a:bodyPr/>
                    <a:lstStyle/>
                    <a:p>
                      <a:r>
                        <a:rPr lang="pt-BR" sz="1200" dirty="0" smtClean="0"/>
                        <a:t>Imbuí</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3"/>
                  </a:ext>
                </a:extLst>
              </a:tr>
              <a:tr h="434543">
                <a:tc>
                  <a:txBody>
                    <a:bodyPr/>
                    <a:lstStyle/>
                    <a:p>
                      <a:r>
                        <a:rPr lang="pt-BR" sz="1200" dirty="0" smtClean="0"/>
                        <a:t>Jardim Nova Esperança</a:t>
                      </a:r>
                      <a:endParaRPr lang="pt-BR" sz="1200" dirty="0"/>
                    </a:p>
                  </a:txBody>
                  <a:tcPr/>
                </a:tc>
                <a:tc>
                  <a:txBody>
                    <a:bodyPr/>
                    <a:lstStyle/>
                    <a:p>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0014"/>
                  </a:ext>
                </a:extLst>
              </a:tr>
              <a:tr h="434543">
                <a:tc>
                  <a:txBody>
                    <a:bodyPr/>
                    <a:lstStyle/>
                    <a:p>
                      <a:r>
                        <a:rPr lang="pt-BR" sz="1200" dirty="0" smtClean="0"/>
                        <a:t>Sem informação</a:t>
                      </a:r>
                      <a:endParaRPr lang="pt-BR" sz="1200" dirty="0"/>
                    </a:p>
                  </a:txBody>
                  <a:tcPr/>
                </a:tc>
                <a:tc>
                  <a:txBody>
                    <a:bodyPr/>
                    <a:lstStyle/>
                    <a:p>
                      <a:r>
                        <a:rPr lang="pt-BR" sz="1200" dirty="0" smtClean="0"/>
                        <a:t>3</a:t>
                      </a:r>
                      <a:endParaRPr lang="pt-BR" sz="1200" dirty="0"/>
                    </a:p>
                  </a:txBody>
                  <a:tcPr/>
                </a:tc>
                <a:tc>
                  <a:txBody>
                    <a:bodyPr/>
                    <a:lstStyle/>
                    <a:p>
                      <a:r>
                        <a:rPr lang="pt-BR" sz="1200" dirty="0" smtClean="0"/>
                        <a:t>1</a:t>
                      </a:r>
                      <a:endParaRPr lang="pt-BR" sz="1200" dirty="0"/>
                    </a:p>
                  </a:txBody>
                  <a:tcPr/>
                </a:tc>
                <a:extLst>
                  <a:ext uri="{0D108BD9-81ED-4DB2-BD59-A6C34878D82A}">
                    <a16:rowId xmlns:a16="http://schemas.microsoft.com/office/drawing/2014/main" val="1128212850"/>
                  </a:ext>
                </a:extLst>
              </a:tr>
              <a:tr h="421610">
                <a:tc>
                  <a:txBody>
                    <a:bodyPr/>
                    <a:lstStyle/>
                    <a:p>
                      <a:r>
                        <a:rPr lang="pt-BR" sz="1200" b="1" dirty="0" smtClean="0"/>
                        <a:t>TOTAL:</a:t>
                      </a:r>
                      <a:endParaRPr lang="pt-BR" sz="1200" b="1" dirty="0"/>
                    </a:p>
                  </a:txBody>
                  <a:tcPr/>
                </a:tc>
                <a:tc>
                  <a:txBody>
                    <a:bodyPr/>
                    <a:lstStyle/>
                    <a:p>
                      <a:r>
                        <a:rPr lang="pt-BR" sz="1200" b="1" dirty="0" smtClean="0"/>
                        <a:t>36</a:t>
                      </a:r>
                      <a:endParaRPr lang="pt-BR" sz="1200" b="1" dirty="0"/>
                    </a:p>
                  </a:txBody>
                  <a:tcPr/>
                </a:tc>
                <a:tc>
                  <a:txBody>
                    <a:bodyPr/>
                    <a:lstStyle/>
                    <a:p>
                      <a:r>
                        <a:rPr lang="pt-BR" sz="1200" b="1" dirty="0" smtClean="0"/>
                        <a:t>68</a:t>
                      </a:r>
                      <a:endParaRPr lang="pt-BR" sz="1200" b="1" dirty="0"/>
                    </a:p>
                  </a:txBody>
                  <a:tcPr/>
                </a:tc>
                <a:extLst>
                  <a:ext uri="{0D108BD9-81ED-4DB2-BD59-A6C34878D82A}">
                    <a16:rowId xmlns:a16="http://schemas.microsoft.com/office/drawing/2014/main" val="3421644361"/>
                  </a:ext>
                </a:extLst>
              </a:tr>
            </a:tbl>
          </a:graphicData>
        </a:graphic>
      </p:graphicFrame>
      <p:sp>
        <p:nvSpPr>
          <p:cNvPr id="7" name="CaixaDeTexto 6"/>
          <p:cNvSpPr txBox="1"/>
          <p:nvPr/>
        </p:nvSpPr>
        <p:spPr>
          <a:xfrm>
            <a:off x="9914792" y="5670649"/>
            <a:ext cx="2277208" cy="646331"/>
          </a:xfrm>
          <a:prstGeom prst="rect">
            <a:avLst/>
          </a:prstGeom>
          <a:noFill/>
        </p:spPr>
        <p:txBody>
          <a:bodyPr wrap="square" rtlCol="0">
            <a:spAutoFit/>
          </a:bodyPr>
          <a:lstStyle/>
          <a:p>
            <a:pPr algn="just"/>
            <a:r>
              <a:rPr lang="pt-BR" sz="1200" dirty="0" smtClean="0"/>
              <a:t>Fonte: Rede Social do Secretário de Saúde</a:t>
            </a:r>
          </a:p>
          <a:p>
            <a:pPr algn="just"/>
            <a:r>
              <a:rPr lang="pt-BR" sz="1200" dirty="0"/>
              <a:t>M</a:t>
            </a:r>
            <a:r>
              <a:rPr lang="pt-BR" sz="1200" dirty="0" smtClean="0"/>
              <a:t>odificado pelos autores</a:t>
            </a:r>
            <a:endParaRPr lang="pt-BR" sz="1200" dirty="0"/>
          </a:p>
        </p:txBody>
      </p:sp>
    </p:spTree>
    <p:extLst>
      <p:ext uri="{BB962C8B-B14F-4D97-AF65-F5344CB8AC3E}">
        <p14:creationId xmlns:p14="http://schemas.microsoft.com/office/powerpoint/2010/main" val="3861238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ext uri="{D42A27DB-BD31-4B8C-83A1-F6EECF244321}">
                <p14:modId xmlns:p14="http://schemas.microsoft.com/office/powerpoint/2010/main" val="1767458844"/>
              </p:ext>
            </p:extLst>
          </p:nvPr>
        </p:nvGraphicFramePr>
        <p:xfrm>
          <a:off x="2590800" y="714375"/>
          <a:ext cx="7258050" cy="4972050"/>
        </p:xfrm>
        <a:graphic>
          <a:graphicData uri="http://schemas.openxmlformats.org/drawingml/2006/chart">
            <c:chart xmlns:c="http://schemas.openxmlformats.org/drawingml/2006/chart" xmlns:r="http://schemas.openxmlformats.org/officeDocument/2006/relationships" r:id="rId3"/>
          </a:graphicData>
        </a:graphic>
      </p:graphicFrame>
      <p:sp>
        <p:nvSpPr>
          <p:cNvPr id="8" name="CaixaDeTexto 7"/>
          <p:cNvSpPr txBox="1"/>
          <p:nvPr/>
        </p:nvSpPr>
        <p:spPr>
          <a:xfrm>
            <a:off x="9744075" y="5619499"/>
            <a:ext cx="2277208" cy="461665"/>
          </a:xfrm>
          <a:prstGeom prst="rect">
            <a:avLst/>
          </a:prstGeom>
          <a:noFill/>
        </p:spPr>
        <p:txBody>
          <a:bodyPr wrap="square" rtlCol="0">
            <a:spAutoFit/>
          </a:bodyPr>
          <a:lstStyle/>
          <a:p>
            <a:r>
              <a:rPr lang="pt-BR" sz="1200" dirty="0" smtClean="0"/>
              <a:t>Fonte: </a:t>
            </a:r>
            <a:r>
              <a:rPr lang="pt-BR" sz="1200" dirty="0"/>
              <a:t>CIEV/SESAB</a:t>
            </a:r>
          </a:p>
          <a:p>
            <a:r>
              <a:rPr lang="pt-BR" sz="1200" dirty="0"/>
              <a:t>E</a:t>
            </a:r>
            <a:r>
              <a:rPr lang="pt-BR" sz="1200" dirty="0" smtClean="0"/>
              <a:t>laborado pelos autores</a:t>
            </a:r>
          </a:p>
        </p:txBody>
      </p:sp>
    </p:spTree>
    <p:extLst>
      <p:ext uri="{BB962C8B-B14F-4D97-AF65-F5344CB8AC3E}">
        <p14:creationId xmlns:p14="http://schemas.microsoft.com/office/powerpoint/2010/main" val="47247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6750" y="399665"/>
            <a:ext cx="6940550" cy="4899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m 1"/>
          <p:cNvPicPr>
            <a:picLocks noChangeAspect="1"/>
          </p:cNvPicPr>
          <p:nvPr/>
        </p:nvPicPr>
        <p:blipFill rotWithShape="1">
          <a:blip r:embed="rId3"/>
          <a:srcRect l="21693" t="5584" r="21701" b="3723"/>
          <a:stretch/>
        </p:blipFill>
        <p:spPr>
          <a:xfrm>
            <a:off x="4029074" y="809120"/>
            <a:ext cx="7553325" cy="510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tângulo 3"/>
          <p:cNvSpPr/>
          <p:nvPr/>
        </p:nvSpPr>
        <p:spPr>
          <a:xfrm>
            <a:off x="600074" y="5400555"/>
            <a:ext cx="3429000" cy="307777"/>
          </a:xfrm>
          <a:prstGeom prst="rect">
            <a:avLst/>
          </a:prstGeom>
        </p:spPr>
        <p:txBody>
          <a:bodyPr wrap="square">
            <a:spAutoFit/>
          </a:bodyPr>
          <a:lstStyle/>
          <a:p>
            <a:r>
              <a:rPr lang="en-US" sz="1400" dirty="0" smtClean="0"/>
              <a:t>Fonte: ORTIZ-OSPINA; HASELL (2020)</a:t>
            </a:r>
            <a:endParaRPr lang="en-US" sz="1400" dirty="0"/>
          </a:p>
        </p:txBody>
      </p:sp>
      <p:sp>
        <p:nvSpPr>
          <p:cNvPr id="5" name="Retângulo 4"/>
          <p:cNvSpPr/>
          <p:nvPr/>
        </p:nvSpPr>
        <p:spPr>
          <a:xfrm>
            <a:off x="9867899" y="6016197"/>
            <a:ext cx="3429000" cy="307777"/>
          </a:xfrm>
          <a:prstGeom prst="rect">
            <a:avLst/>
          </a:prstGeom>
        </p:spPr>
        <p:txBody>
          <a:bodyPr wrap="square">
            <a:spAutoFit/>
          </a:bodyPr>
          <a:lstStyle/>
          <a:p>
            <a:r>
              <a:rPr lang="en-US" sz="1400" dirty="0" smtClean="0"/>
              <a:t>Fonte: O GLOBO (2020)</a:t>
            </a:r>
            <a:endParaRPr lang="en-US" sz="1400" dirty="0"/>
          </a:p>
        </p:txBody>
      </p:sp>
    </p:spTree>
    <p:extLst>
      <p:ext uri="{BB962C8B-B14F-4D97-AF65-F5344CB8AC3E}">
        <p14:creationId xmlns:p14="http://schemas.microsoft.com/office/powerpoint/2010/main" val="137418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07475"/>
            <a:ext cx="10058400" cy="1450757"/>
          </a:xfrm>
        </p:spPr>
        <p:txBody>
          <a:bodyPr>
            <a:normAutofit/>
          </a:bodyPr>
          <a:lstStyle/>
          <a:p>
            <a:pPr algn="ctr"/>
            <a:r>
              <a:rPr lang="pt-BR" sz="4000" dirty="0"/>
              <a:t>Processo de Construção dos Fluxos da Equipe da </a:t>
            </a:r>
            <a:r>
              <a:rPr lang="pt-BR" sz="4000" dirty="0" smtClean="0"/>
              <a:t>IA – 1ᵃ Semana</a:t>
            </a:r>
            <a:endParaRPr lang="pt-BR" sz="4000" dirty="0"/>
          </a:p>
        </p:txBody>
      </p:sp>
      <p:graphicFrame>
        <p:nvGraphicFramePr>
          <p:cNvPr id="5" name="Diagrama 4"/>
          <p:cNvGraphicFramePr/>
          <p:nvPr>
            <p:extLst>
              <p:ext uri="{D42A27DB-BD31-4B8C-83A1-F6EECF244321}">
                <p14:modId xmlns:p14="http://schemas.microsoft.com/office/powerpoint/2010/main" val="1690279421"/>
              </p:ext>
            </p:extLst>
          </p:nvPr>
        </p:nvGraphicFramePr>
        <p:xfrm>
          <a:off x="70339" y="1277247"/>
          <a:ext cx="11643057" cy="5176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p:cNvSpPr txBox="1"/>
          <p:nvPr/>
        </p:nvSpPr>
        <p:spPr>
          <a:xfrm>
            <a:off x="10017076" y="6084277"/>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3747738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Processo de Construção dos Fluxos da Equipe da IA </a:t>
            </a:r>
            <a:r>
              <a:rPr lang="pt-BR" dirty="0" smtClean="0"/>
              <a:t>– 2ᵃ </a:t>
            </a:r>
            <a:r>
              <a:rPr lang="pt-BR" dirty="0"/>
              <a:t>Semana</a:t>
            </a:r>
          </a:p>
        </p:txBody>
      </p:sp>
      <p:graphicFrame>
        <p:nvGraphicFramePr>
          <p:cNvPr id="5" name="Diagrama 4"/>
          <p:cNvGraphicFramePr/>
          <p:nvPr>
            <p:extLst>
              <p:ext uri="{D42A27DB-BD31-4B8C-83A1-F6EECF244321}">
                <p14:modId xmlns:p14="http://schemas.microsoft.com/office/powerpoint/2010/main" val="1855595512"/>
              </p:ext>
            </p:extLst>
          </p:nvPr>
        </p:nvGraphicFramePr>
        <p:xfrm>
          <a:off x="121313" y="1508078"/>
          <a:ext cx="11643057" cy="5349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ixaDeTexto 3"/>
          <p:cNvSpPr txBox="1"/>
          <p:nvPr/>
        </p:nvSpPr>
        <p:spPr>
          <a:xfrm>
            <a:off x="10155116" y="6093069"/>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4074347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Objetivos</a:t>
            </a:r>
            <a:endParaRPr lang="pt-BR" dirty="0"/>
          </a:p>
        </p:txBody>
      </p:sp>
      <p:sp>
        <p:nvSpPr>
          <p:cNvPr id="3" name="Espaço Reservado para Conteúdo 2"/>
          <p:cNvSpPr>
            <a:spLocks noGrp="1"/>
          </p:cNvSpPr>
          <p:nvPr>
            <p:ph idx="1"/>
          </p:nvPr>
        </p:nvSpPr>
        <p:spPr/>
        <p:txBody>
          <a:bodyPr/>
          <a:lstStyle/>
          <a:p>
            <a:pPr>
              <a:buFont typeface="Courier New" panose="02070309020205020404" pitchFamily="49" charset="0"/>
              <a:buChar char="o"/>
            </a:pPr>
            <a:r>
              <a:rPr lang="pt-BR" dirty="0" smtClean="0"/>
              <a:t> </a:t>
            </a:r>
            <a:r>
              <a:rPr lang="pt-BR" u="sng" dirty="0" smtClean="0"/>
              <a:t>Principal</a:t>
            </a:r>
          </a:p>
          <a:p>
            <a:pPr lvl="1" algn="just">
              <a:buFont typeface="Wingdings" panose="05000000000000000000" pitchFamily="2" charset="2"/>
              <a:buChar char="ü"/>
            </a:pPr>
            <a:r>
              <a:rPr lang="pt-BR" dirty="0" smtClean="0"/>
              <a:t> Expor experiência na elaboração de fluxos e processos de trabalho (gerais e específicos) na USF em vigência de pandemia de COVID-19</a:t>
            </a:r>
          </a:p>
          <a:p>
            <a:pPr lvl="1" algn="just">
              <a:buFont typeface="Wingdings" panose="05000000000000000000" pitchFamily="2" charset="2"/>
              <a:buChar char="ü"/>
            </a:pPr>
            <a:endParaRPr lang="pt-BR" dirty="0"/>
          </a:p>
          <a:p>
            <a:pPr algn="just">
              <a:buFont typeface="Courier New" panose="02070309020205020404" pitchFamily="49" charset="0"/>
              <a:buChar char="o"/>
            </a:pPr>
            <a:r>
              <a:rPr lang="pt-BR" dirty="0"/>
              <a:t> </a:t>
            </a:r>
            <a:r>
              <a:rPr lang="pt-BR" u="sng" dirty="0" smtClean="0"/>
              <a:t>Específicos</a:t>
            </a:r>
          </a:p>
          <a:p>
            <a:pPr lvl="1" algn="just">
              <a:buFont typeface="Wingdings" panose="05000000000000000000" pitchFamily="2" charset="2"/>
              <a:buChar char="ü"/>
            </a:pPr>
            <a:r>
              <a:rPr lang="pt-BR" dirty="0"/>
              <a:t> </a:t>
            </a:r>
            <a:r>
              <a:rPr lang="pt-BR" dirty="0" smtClean="0"/>
              <a:t>Compilar orientações através de protocolos, boletins e notas técnicas com finalidade de organizar os fluxos na unidade e Atenção Primária à Saúde</a:t>
            </a:r>
          </a:p>
          <a:p>
            <a:pPr marL="201168" lvl="1" indent="0" algn="just">
              <a:buNone/>
            </a:pPr>
            <a:endParaRPr lang="pt-BR" dirty="0" smtClean="0"/>
          </a:p>
          <a:p>
            <a:pPr lvl="1" algn="just">
              <a:buFont typeface="Wingdings" panose="05000000000000000000" pitchFamily="2" charset="2"/>
              <a:buChar char="ü"/>
            </a:pPr>
            <a:r>
              <a:rPr lang="pt-BR" dirty="0" smtClean="0"/>
              <a:t> Antecipar estratégias para contenção em eventualidade de pico de fluxo em vigência de pandemia</a:t>
            </a:r>
          </a:p>
          <a:p>
            <a:pPr lvl="1" algn="just">
              <a:buFont typeface="Wingdings" panose="05000000000000000000" pitchFamily="2" charset="2"/>
              <a:buChar char="ü"/>
            </a:pPr>
            <a:endParaRPr lang="pt-BR" dirty="0"/>
          </a:p>
          <a:p>
            <a:pPr lvl="1" algn="just">
              <a:buFont typeface="Wingdings" panose="05000000000000000000" pitchFamily="2" charset="2"/>
              <a:buChar char="ü"/>
            </a:pPr>
            <a:r>
              <a:rPr lang="pt-BR" dirty="0" smtClean="0"/>
              <a:t> Exemplificar estratégias de educação em saúde</a:t>
            </a:r>
          </a:p>
        </p:txBody>
      </p:sp>
    </p:spTree>
    <p:extLst>
      <p:ext uri="{BB962C8B-B14F-4D97-AF65-F5344CB8AC3E}">
        <p14:creationId xmlns:p14="http://schemas.microsoft.com/office/powerpoint/2010/main" val="3042546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97280" y="1845734"/>
            <a:ext cx="10058400" cy="5012266"/>
          </a:xfrm>
        </p:spPr>
        <p:txBody>
          <a:bodyPr>
            <a:normAutofit/>
          </a:bodyPr>
          <a:lstStyle/>
          <a:p>
            <a:pPr>
              <a:buFont typeface="Courier New" panose="02070309020205020404" pitchFamily="49" charset="0"/>
              <a:buChar char="o"/>
            </a:pPr>
            <a:r>
              <a:rPr lang="pt-BR" dirty="0" smtClean="0"/>
              <a:t> </a:t>
            </a:r>
            <a:r>
              <a:rPr lang="pt-BR" b="1" dirty="0" smtClean="0"/>
              <a:t>Organização do Fluxo de Farmácia </a:t>
            </a:r>
          </a:p>
          <a:p>
            <a:pPr marL="201168" lvl="1" indent="0">
              <a:buNone/>
            </a:pPr>
            <a:endParaRPr lang="pt-BR" dirty="0" smtClean="0"/>
          </a:p>
          <a:p>
            <a:pPr marL="201168" lvl="1" indent="0">
              <a:buNone/>
            </a:pPr>
            <a:endParaRPr lang="pt-BR" dirty="0"/>
          </a:p>
          <a:p>
            <a:pPr marL="201168" lvl="1" indent="0">
              <a:buNone/>
            </a:pPr>
            <a:endParaRPr lang="pt-BR" dirty="0" smtClean="0"/>
          </a:p>
          <a:p>
            <a:pPr marL="201168" lvl="1" indent="0">
              <a:buNone/>
            </a:pPr>
            <a:endParaRPr lang="pt-BR" dirty="0"/>
          </a:p>
          <a:p>
            <a:pPr marL="201168" lvl="1" indent="0">
              <a:buNone/>
            </a:pPr>
            <a:endParaRPr lang="pt-BR" dirty="0" smtClean="0"/>
          </a:p>
          <a:p>
            <a:pPr marL="267018" lvl="2" indent="0">
              <a:buNone/>
            </a:pPr>
            <a:endParaRPr lang="pt-BR" sz="1600" dirty="0" smtClean="0"/>
          </a:p>
          <a:p>
            <a:pPr marL="552768" lvl="2" indent="-285750">
              <a:buFont typeface="Courier New" panose="02070309020205020404" pitchFamily="49" charset="0"/>
              <a:buChar char="o"/>
            </a:pPr>
            <a:endParaRPr lang="pt-BR" sz="1600" dirty="0"/>
          </a:p>
          <a:p>
            <a:pPr marL="369888" lvl="1" indent="-285750">
              <a:buFont typeface="Courier New" panose="02070309020205020404" pitchFamily="49" charset="0"/>
              <a:buChar char="o"/>
            </a:pPr>
            <a:r>
              <a:rPr lang="pt-BR" sz="2000" b="1" dirty="0" smtClean="0"/>
              <a:t>Limpeza</a:t>
            </a:r>
            <a:r>
              <a:rPr lang="pt-BR" sz="2000" dirty="0" smtClean="0"/>
              <a:t> </a:t>
            </a:r>
          </a:p>
          <a:p>
            <a:pPr lvl="1"/>
            <a:endParaRPr lang="pt-BR" sz="2000" dirty="0" smtClean="0"/>
          </a:p>
          <a:p>
            <a:pPr lvl="1"/>
            <a:endParaRPr lang="pt-BR" sz="2000" dirty="0" smtClean="0"/>
          </a:p>
          <a:p>
            <a:pPr marL="201168" lvl="1" indent="0">
              <a:buNone/>
            </a:pPr>
            <a:endParaRPr lang="pt-BR" sz="2000" dirty="0"/>
          </a:p>
        </p:txBody>
      </p:sp>
      <p:graphicFrame>
        <p:nvGraphicFramePr>
          <p:cNvPr id="4" name="Diagrama 3"/>
          <p:cNvGraphicFramePr/>
          <p:nvPr>
            <p:extLst>
              <p:ext uri="{D42A27DB-BD31-4B8C-83A1-F6EECF244321}">
                <p14:modId xmlns:p14="http://schemas.microsoft.com/office/powerpoint/2010/main" val="2072349676"/>
              </p:ext>
            </p:extLst>
          </p:nvPr>
        </p:nvGraphicFramePr>
        <p:xfrm>
          <a:off x="2062480" y="28660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1097280" y="85173"/>
            <a:ext cx="10058400" cy="1450757"/>
          </a:xfrm>
        </p:spPr>
        <p:txBody>
          <a:bodyPr/>
          <a:lstStyle/>
          <a:p>
            <a:pPr algn="ctr"/>
            <a:r>
              <a:rPr lang="pt-BR" dirty="0" smtClean="0"/>
              <a:t>Organização dos Fluxos Internos</a:t>
            </a:r>
            <a:endParaRPr lang="pt-BR" dirty="0"/>
          </a:p>
        </p:txBody>
      </p:sp>
      <p:sp>
        <p:nvSpPr>
          <p:cNvPr id="7" name="Retângulo de cantos arredondados 6"/>
          <p:cNvSpPr/>
          <p:nvPr/>
        </p:nvSpPr>
        <p:spPr>
          <a:xfrm>
            <a:off x="2643874" y="4971449"/>
            <a:ext cx="2047164" cy="1043625"/>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Higienização de superfícies e maçanetas a cada </a:t>
            </a:r>
            <a:r>
              <a:rPr lang="pt-BR" b="1" dirty="0" smtClean="0"/>
              <a:t>1 hora</a:t>
            </a:r>
            <a:endParaRPr lang="pt-BR" dirty="0"/>
          </a:p>
        </p:txBody>
      </p:sp>
      <p:sp>
        <p:nvSpPr>
          <p:cNvPr id="8" name="Retângulo de cantos arredondados 7"/>
          <p:cNvSpPr/>
          <p:nvPr/>
        </p:nvSpPr>
        <p:spPr>
          <a:xfrm>
            <a:off x="5710223" y="4971447"/>
            <a:ext cx="2213136" cy="1043627"/>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Solução Hipoclorito de sódio </a:t>
            </a:r>
          </a:p>
          <a:p>
            <a:pPr algn="ctr"/>
            <a:r>
              <a:rPr lang="pt-BR" dirty="0"/>
              <a:t> </a:t>
            </a:r>
            <a:r>
              <a:rPr lang="pt-BR" dirty="0" smtClean="0"/>
              <a:t>Água (1/99)</a:t>
            </a:r>
            <a:endParaRPr lang="pt-BR" dirty="0"/>
          </a:p>
        </p:txBody>
      </p:sp>
      <p:sp>
        <p:nvSpPr>
          <p:cNvPr id="9" name="Cruz 8"/>
          <p:cNvSpPr/>
          <p:nvPr/>
        </p:nvSpPr>
        <p:spPr>
          <a:xfrm>
            <a:off x="5151800" y="5283103"/>
            <a:ext cx="241263" cy="250147"/>
          </a:xfrm>
          <a:prstGeom prst="pl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9996997" y="6015074"/>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748698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97280" y="1845734"/>
            <a:ext cx="10058400" cy="4691544"/>
          </a:xfrm>
        </p:spPr>
        <p:txBody>
          <a:bodyPr>
            <a:normAutofit/>
          </a:bodyPr>
          <a:lstStyle/>
          <a:p>
            <a:pPr marL="427038" lvl="1" indent="-342900">
              <a:buFont typeface="Courier New" panose="02070309020205020404" pitchFamily="49" charset="0"/>
              <a:buChar char="o"/>
            </a:pPr>
            <a:r>
              <a:rPr lang="pt-BR" sz="2000" b="1" dirty="0" smtClean="0"/>
              <a:t>Organização do Fluxo da Vacina</a:t>
            </a:r>
          </a:p>
          <a:p>
            <a:pPr marL="552768" lvl="2" indent="-285750">
              <a:buFont typeface="Courier New" panose="02070309020205020404" pitchFamily="49" charset="0"/>
              <a:buChar char="o"/>
            </a:pPr>
            <a:r>
              <a:rPr lang="pt-BR" sz="1600" dirty="0" smtClean="0"/>
              <a:t>Alta demanda x demanda habitual</a:t>
            </a:r>
          </a:p>
          <a:p>
            <a:pPr marL="735648" lvl="3" indent="-285750">
              <a:buFont typeface="Wingdings" panose="05000000000000000000" pitchFamily="2" charset="2"/>
              <a:buChar char="Ø"/>
            </a:pPr>
            <a:r>
              <a:rPr lang="pt-BR" sz="1600" dirty="0" smtClean="0"/>
              <a:t>Reorganização da distribuição das salas</a:t>
            </a:r>
          </a:p>
          <a:p>
            <a:pPr marL="918528" lvl="4" indent="-285750">
              <a:buFont typeface="Wingdings" panose="05000000000000000000" pitchFamily="2" charset="2"/>
              <a:buChar char="§"/>
            </a:pPr>
            <a:r>
              <a:rPr lang="pt-BR" sz="1600" u="sng" dirty="0" smtClean="0"/>
              <a:t>Demanda Habitual</a:t>
            </a:r>
          </a:p>
          <a:p>
            <a:pPr marL="632778" lvl="4" indent="0">
              <a:buNone/>
            </a:pPr>
            <a:endParaRPr lang="pt-BR" sz="1600" u="sng" dirty="0" smtClean="0"/>
          </a:p>
          <a:p>
            <a:pPr marL="632778" lvl="4" indent="0">
              <a:buNone/>
            </a:pPr>
            <a:endParaRPr lang="pt-BR" sz="1600" u="sng" dirty="0"/>
          </a:p>
          <a:p>
            <a:pPr marL="918528" lvl="4" indent="-285750">
              <a:buFont typeface="Wingdings" panose="05000000000000000000" pitchFamily="2" charset="2"/>
              <a:buChar char="§"/>
            </a:pPr>
            <a:r>
              <a:rPr lang="pt-BR" sz="1600" u="sng" dirty="0" smtClean="0"/>
              <a:t>Demanda em Crise</a:t>
            </a:r>
          </a:p>
          <a:p>
            <a:pPr marL="1085840" lvl="5" indent="-285750">
              <a:buFont typeface="Wingdings" panose="05000000000000000000" pitchFamily="2" charset="2"/>
              <a:buChar char="§"/>
            </a:pPr>
            <a:r>
              <a:rPr lang="pt-BR" sz="1600" b="1" u="sng" dirty="0" smtClean="0"/>
              <a:t>Fluxo do Dia-a-Dia</a:t>
            </a:r>
          </a:p>
          <a:p>
            <a:pPr marL="1085840" lvl="5" indent="-285750">
              <a:buFont typeface="Wingdings" panose="05000000000000000000" pitchFamily="2" charset="2"/>
              <a:buChar char="§"/>
            </a:pPr>
            <a:endParaRPr lang="pt-BR" sz="1600" u="sng" dirty="0"/>
          </a:p>
          <a:p>
            <a:pPr marL="800090" lvl="5" indent="0">
              <a:buNone/>
            </a:pPr>
            <a:endParaRPr lang="pt-BR" sz="1600" b="1" u="sng" dirty="0"/>
          </a:p>
          <a:p>
            <a:pPr marL="1085840" lvl="5" indent="-285750">
              <a:buFont typeface="Wingdings" panose="05000000000000000000" pitchFamily="2" charset="2"/>
              <a:buChar char="§"/>
            </a:pPr>
            <a:r>
              <a:rPr lang="pt-BR" sz="1600" b="1" u="sng" dirty="0" smtClean="0"/>
              <a:t>1º dia de Campanha (Em vigência da Crise de COVID-19)</a:t>
            </a:r>
            <a:endParaRPr lang="pt-BR" sz="1600" b="1" dirty="0" smtClean="0"/>
          </a:p>
          <a:p>
            <a:pPr marL="449898" lvl="3" indent="0">
              <a:buNone/>
            </a:pPr>
            <a:endParaRPr lang="pt-BR" sz="1600" dirty="0" smtClean="0"/>
          </a:p>
          <a:p>
            <a:pPr marL="449898" lvl="3" indent="0">
              <a:buNone/>
            </a:pPr>
            <a:endParaRPr lang="pt-BR" sz="1600" dirty="0" smtClean="0"/>
          </a:p>
          <a:p>
            <a:pPr marL="552768" lvl="2" indent="-285750">
              <a:buFont typeface="Courier New" panose="02070309020205020404" pitchFamily="49" charset="0"/>
              <a:buChar char="o"/>
            </a:pPr>
            <a:r>
              <a:rPr lang="pt-BR" sz="1600" dirty="0" smtClean="0"/>
              <a:t>Ilha Amarela como </a:t>
            </a:r>
            <a:r>
              <a:rPr lang="pt-BR" sz="1600" b="1" u="sng" dirty="0" smtClean="0"/>
              <a:t>unidade de referência</a:t>
            </a:r>
            <a:r>
              <a:rPr lang="pt-BR" sz="1600" dirty="0" smtClean="0"/>
              <a:t> do Distrito do Subúrbio Ferroviário;</a:t>
            </a:r>
          </a:p>
          <a:p>
            <a:pPr marL="552768" lvl="2" indent="-285750">
              <a:buFont typeface="Courier New" panose="02070309020205020404" pitchFamily="49" charset="0"/>
              <a:buChar char="o"/>
            </a:pPr>
            <a:r>
              <a:rPr lang="pt-BR" sz="1600" dirty="0" smtClean="0"/>
              <a:t>Suspensão de vacinas do calendário </a:t>
            </a:r>
          </a:p>
          <a:p>
            <a:pPr marL="84138" lvl="1" indent="0">
              <a:buNone/>
            </a:pPr>
            <a:endParaRPr lang="pt-BR" sz="2000" dirty="0" smtClean="0"/>
          </a:p>
          <a:p>
            <a:pPr lvl="1"/>
            <a:endParaRPr lang="pt-BR" sz="2000" dirty="0" smtClean="0"/>
          </a:p>
          <a:p>
            <a:pPr lvl="1"/>
            <a:endParaRPr lang="pt-BR" sz="2000" dirty="0" smtClean="0"/>
          </a:p>
          <a:p>
            <a:pPr marL="201168" lvl="1" indent="0">
              <a:buNone/>
            </a:pPr>
            <a:endParaRPr lang="pt-BR" sz="2000" dirty="0"/>
          </a:p>
        </p:txBody>
      </p:sp>
      <p:sp>
        <p:nvSpPr>
          <p:cNvPr id="2" name="Título 1"/>
          <p:cNvSpPr>
            <a:spLocks noGrp="1"/>
          </p:cNvSpPr>
          <p:nvPr>
            <p:ph type="title"/>
          </p:nvPr>
        </p:nvSpPr>
        <p:spPr>
          <a:xfrm>
            <a:off x="1097280" y="85173"/>
            <a:ext cx="10058400" cy="1450757"/>
          </a:xfrm>
        </p:spPr>
        <p:txBody>
          <a:bodyPr/>
          <a:lstStyle/>
          <a:p>
            <a:pPr algn="ctr"/>
            <a:r>
              <a:rPr lang="pt-BR" dirty="0" smtClean="0"/>
              <a:t>Organização dos Fluxos Internos</a:t>
            </a:r>
            <a:endParaRPr lang="pt-BR" dirty="0"/>
          </a:p>
        </p:txBody>
      </p:sp>
      <p:sp>
        <p:nvSpPr>
          <p:cNvPr id="5" name="Retângulo 4"/>
          <p:cNvSpPr/>
          <p:nvPr/>
        </p:nvSpPr>
        <p:spPr>
          <a:xfrm>
            <a:off x="2078554" y="3127107"/>
            <a:ext cx="1937982" cy="36849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01 SALA </a:t>
            </a:r>
            <a:endParaRPr lang="pt-BR" dirty="0"/>
          </a:p>
        </p:txBody>
      </p:sp>
      <p:sp>
        <p:nvSpPr>
          <p:cNvPr id="6" name="Cruz 5"/>
          <p:cNvSpPr/>
          <p:nvPr/>
        </p:nvSpPr>
        <p:spPr>
          <a:xfrm>
            <a:off x="4421874" y="3219229"/>
            <a:ext cx="191068" cy="184245"/>
          </a:xfrm>
          <a:prstGeom prst="pl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4977338" y="3127106"/>
            <a:ext cx="1937982" cy="36849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S/ triagem </a:t>
            </a:r>
            <a:endParaRPr lang="pt-BR" dirty="0"/>
          </a:p>
        </p:txBody>
      </p:sp>
      <p:sp>
        <p:nvSpPr>
          <p:cNvPr id="11" name="Retângulo 10"/>
          <p:cNvSpPr/>
          <p:nvPr/>
        </p:nvSpPr>
        <p:spPr>
          <a:xfrm>
            <a:off x="2078554" y="4316356"/>
            <a:ext cx="1937982" cy="46061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02 SALAS</a:t>
            </a:r>
            <a:endParaRPr lang="pt-BR" dirty="0"/>
          </a:p>
        </p:txBody>
      </p:sp>
      <p:sp>
        <p:nvSpPr>
          <p:cNvPr id="12" name="Cruz 11"/>
          <p:cNvSpPr/>
          <p:nvPr/>
        </p:nvSpPr>
        <p:spPr>
          <a:xfrm>
            <a:off x="4394579" y="4451825"/>
            <a:ext cx="191068" cy="184245"/>
          </a:xfrm>
          <a:prstGeom prst="pl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943218" y="4316356"/>
            <a:ext cx="2467515" cy="46061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T</a:t>
            </a:r>
            <a:r>
              <a:rPr lang="pt-BR" dirty="0" smtClean="0"/>
              <a:t>riagem na área externa </a:t>
            </a:r>
            <a:endParaRPr lang="pt-BR" dirty="0"/>
          </a:p>
        </p:txBody>
      </p:sp>
      <p:sp>
        <p:nvSpPr>
          <p:cNvPr id="14" name="Retângulo 13"/>
          <p:cNvSpPr/>
          <p:nvPr/>
        </p:nvSpPr>
        <p:spPr>
          <a:xfrm>
            <a:off x="2078554" y="5229193"/>
            <a:ext cx="1937982" cy="46061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04 SALAS</a:t>
            </a:r>
            <a:endParaRPr lang="pt-BR" dirty="0"/>
          </a:p>
        </p:txBody>
      </p:sp>
      <p:sp>
        <p:nvSpPr>
          <p:cNvPr id="15" name="Cruz 14"/>
          <p:cNvSpPr/>
          <p:nvPr/>
        </p:nvSpPr>
        <p:spPr>
          <a:xfrm>
            <a:off x="4394579" y="5364662"/>
            <a:ext cx="191068" cy="184245"/>
          </a:xfrm>
          <a:prstGeom prst="plu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4943218" y="5229193"/>
            <a:ext cx="2467515" cy="460612"/>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T</a:t>
            </a:r>
            <a:r>
              <a:rPr lang="pt-BR" dirty="0" smtClean="0"/>
              <a:t>riagem na área externa </a:t>
            </a:r>
            <a:endParaRPr lang="pt-BR" dirty="0"/>
          </a:p>
        </p:txBody>
      </p:sp>
    </p:spTree>
    <p:extLst>
      <p:ext uri="{BB962C8B-B14F-4D97-AF65-F5344CB8AC3E}">
        <p14:creationId xmlns:p14="http://schemas.microsoft.com/office/powerpoint/2010/main" val="1487876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ço Reservado para Conteúdo 4"/>
          <p:cNvGraphicFramePr>
            <a:graphicFrameLocks noGrp="1"/>
          </p:cNvGraphicFramePr>
          <p:nvPr>
            <p:ph idx="1"/>
            <p:extLst>
              <p:ext uri="{D42A27DB-BD31-4B8C-83A1-F6EECF244321}">
                <p14:modId xmlns:p14="http://schemas.microsoft.com/office/powerpoint/2010/main" val="3536278283"/>
              </p:ext>
            </p:extLst>
          </p:nvPr>
        </p:nvGraphicFramePr>
        <p:xfrm>
          <a:off x="1097280" y="1760561"/>
          <a:ext cx="10058400"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1097280" y="309804"/>
            <a:ext cx="10058400" cy="1450757"/>
          </a:xfrm>
        </p:spPr>
        <p:txBody>
          <a:bodyPr/>
          <a:lstStyle/>
          <a:p>
            <a:pPr algn="ctr"/>
            <a:r>
              <a:rPr lang="pt-BR" dirty="0" smtClean="0"/>
              <a:t>Organização dos Fluxos Internos</a:t>
            </a:r>
            <a:endParaRPr lang="pt-BR" dirty="0"/>
          </a:p>
        </p:txBody>
      </p:sp>
    </p:spTree>
    <p:extLst>
      <p:ext uri="{BB962C8B-B14F-4D97-AF65-F5344CB8AC3E}">
        <p14:creationId xmlns:p14="http://schemas.microsoft.com/office/powerpoint/2010/main" val="689641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Organização dos Fluxos Internos</a:t>
            </a:r>
          </a:p>
        </p:txBody>
      </p:sp>
      <p:sp>
        <p:nvSpPr>
          <p:cNvPr id="3" name="Espaço Reservado para Conteúdo 2"/>
          <p:cNvSpPr>
            <a:spLocks noGrp="1"/>
          </p:cNvSpPr>
          <p:nvPr>
            <p:ph idx="1"/>
          </p:nvPr>
        </p:nvSpPr>
        <p:spPr>
          <a:xfrm>
            <a:off x="1097280" y="1845734"/>
            <a:ext cx="10058400" cy="4145992"/>
          </a:xfrm>
        </p:spPr>
        <p:txBody>
          <a:bodyPr>
            <a:normAutofit fontScale="92500" lnSpcReduction="20000"/>
          </a:bodyPr>
          <a:lstStyle/>
          <a:p>
            <a:pPr algn="just">
              <a:buFont typeface="Courier New" panose="02070309020205020404" pitchFamily="49" charset="0"/>
              <a:buChar char="o"/>
            </a:pPr>
            <a:r>
              <a:rPr lang="pt-BR" dirty="0" smtClean="0"/>
              <a:t> </a:t>
            </a:r>
            <a:r>
              <a:rPr lang="pt-BR" i="1" dirty="0" smtClean="0">
                <a:effectLst>
                  <a:outerShdw blurRad="38100" dist="38100" dir="2700000" algn="tl">
                    <a:srgbClr val="000000">
                      <a:alpha val="43137"/>
                    </a:srgbClr>
                  </a:outerShdw>
                </a:effectLst>
              </a:rPr>
              <a:t>Laboratório</a:t>
            </a:r>
          </a:p>
          <a:p>
            <a:pPr lvl="1" algn="just">
              <a:buFont typeface="Courier New" panose="02070309020205020404" pitchFamily="49" charset="0"/>
              <a:buChar char="o"/>
            </a:pPr>
            <a:r>
              <a:rPr lang="pt-BR" dirty="0" smtClean="0"/>
              <a:t>Marcação: SUSPENSA</a:t>
            </a:r>
          </a:p>
          <a:p>
            <a:pPr lvl="1" algn="just">
              <a:buFont typeface="Courier New" panose="02070309020205020404" pitchFamily="49" charset="0"/>
              <a:buChar char="o"/>
            </a:pPr>
            <a:r>
              <a:rPr lang="pt-BR" dirty="0" smtClean="0"/>
              <a:t>Gestantes e Pacientes com suspeita de </a:t>
            </a:r>
            <a:r>
              <a:rPr lang="pt-BR" dirty="0" err="1" smtClean="0"/>
              <a:t>Arboviroses</a:t>
            </a:r>
            <a:r>
              <a:rPr lang="pt-BR" dirty="0"/>
              <a:t> </a:t>
            </a:r>
            <a:r>
              <a:rPr lang="pt-BR" dirty="0" smtClean="0"/>
              <a:t>ou demandas específicas da unidade com prioridade na coleta segundas, terças e quintas </a:t>
            </a:r>
            <a:endParaRPr lang="pt-BR" sz="2000" dirty="0"/>
          </a:p>
          <a:p>
            <a:pPr lvl="1" algn="just">
              <a:buFont typeface="Courier New" panose="02070309020205020404" pitchFamily="49" charset="0"/>
              <a:buChar char="o"/>
            </a:pPr>
            <a:endParaRPr lang="pt-BR" dirty="0"/>
          </a:p>
          <a:p>
            <a:pPr marL="342900" lvl="1" indent="-342900" algn="just"/>
            <a:r>
              <a:rPr lang="pt-BR" sz="2100" i="1" dirty="0" smtClean="0">
                <a:effectLst>
                  <a:outerShdw blurRad="38100" dist="38100" dir="2700000" algn="tl">
                    <a:srgbClr val="000000">
                      <a:alpha val="43137"/>
                    </a:srgbClr>
                  </a:outerShdw>
                </a:effectLst>
              </a:rPr>
              <a:t>Planejamento Familiar</a:t>
            </a:r>
          </a:p>
          <a:p>
            <a:pPr marL="525780" lvl="2" indent="-342900" algn="just"/>
            <a:r>
              <a:rPr lang="pt-BR" sz="2100" b="1" u="sng" dirty="0" smtClean="0"/>
              <a:t>Mantido</a:t>
            </a:r>
            <a:endParaRPr lang="pt-BR" sz="2100" b="1" u="sng" dirty="0"/>
          </a:p>
          <a:p>
            <a:pPr marL="708660" lvl="3" indent="-342900" algn="just">
              <a:buFont typeface="Wingdings" panose="05000000000000000000" pitchFamily="2" charset="2"/>
              <a:buChar char="Ø"/>
            </a:pPr>
            <a:r>
              <a:rPr lang="pt-BR" sz="1800" dirty="0" smtClean="0"/>
              <a:t>Mesmo com a ampliação da validade da receita, pacientes acolhidas pelo acolhimento</a:t>
            </a:r>
          </a:p>
          <a:p>
            <a:pPr marL="182880" lvl="2" indent="0" algn="just">
              <a:buNone/>
            </a:pPr>
            <a:endParaRPr lang="pt-BR" sz="2100" dirty="0"/>
          </a:p>
          <a:p>
            <a:pPr marL="285750" lvl="2" indent="-285750" algn="just"/>
            <a:r>
              <a:rPr lang="pt-BR" sz="2100" i="1" dirty="0" smtClean="0">
                <a:effectLst>
                  <a:outerShdw blurRad="38100" dist="38100" dir="2700000" algn="tl">
                    <a:srgbClr val="000000">
                      <a:alpha val="43137"/>
                    </a:srgbClr>
                  </a:outerShdw>
                </a:effectLst>
              </a:rPr>
              <a:t>Grupos e Consultas Coletivas</a:t>
            </a:r>
          </a:p>
          <a:p>
            <a:pPr marL="468630" lvl="3" indent="-285750" algn="just"/>
            <a:r>
              <a:rPr lang="pt-BR" sz="1600" dirty="0" smtClean="0"/>
              <a:t>Suspensos</a:t>
            </a:r>
            <a:endParaRPr lang="pt-BR" sz="1600" dirty="0"/>
          </a:p>
          <a:p>
            <a:pPr marL="468630" lvl="3" indent="-285750" algn="just"/>
            <a:endParaRPr lang="pt-BR" sz="1600" dirty="0" smtClean="0"/>
          </a:p>
          <a:p>
            <a:pPr marL="265113" lvl="3" indent="-265113" algn="just"/>
            <a:r>
              <a:rPr lang="pt-BR" sz="2100" i="1" dirty="0" smtClean="0">
                <a:effectLst>
                  <a:outerShdw blurRad="38100" dist="38100" dir="2700000" algn="tl">
                    <a:srgbClr val="000000">
                      <a:alpha val="43137"/>
                    </a:srgbClr>
                  </a:outerShdw>
                </a:effectLst>
              </a:rPr>
              <a:t>Visita Domiciliar</a:t>
            </a:r>
          </a:p>
          <a:p>
            <a:pPr marL="432425" lvl="5" indent="-265113" algn="just"/>
            <a:r>
              <a:rPr lang="pt-BR" sz="1600" dirty="0" smtClean="0"/>
              <a:t>Suspenso calendário</a:t>
            </a:r>
          </a:p>
          <a:p>
            <a:pPr marL="432425" lvl="5" indent="-265113" algn="just"/>
            <a:r>
              <a:rPr lang="pt-BR" sz="1600" dirty="0" smtClean="0"/>
              <a:t>Mantida demandas emergenciais/urgentes</a:t>
            </a:r>
          </a:p>
          <a:p>
            <a:pPr marL="432425" lvl="5" indent="-265113"/>
            <a:endParaRPr lang="pt-BR" sz="1600" dirty="0"/>
          </a:p>
        </p:txBody>
      </p:sp>
    </p:spTree>
    <p:extLst>
      <p:ext uri="{BB962C8B-B14F-4D97-AF65-F5344CB8AC3E}">
        <p14:creationId xmlns:p14="http://schemas.microsoft.com/office/powerpoint/2010/main" val="735009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Organização dos Fluxos Internos</a:t>
            </a:r>
          </a:p>
        </p:txBody>
      </p:sp>
      <p:sp>
        <p:nvSpPr>
          <p:cNvPr id="3" name="Espaço Reservado para Conteúdo 2"/>
          <p:cNvSpPr>
            <a:spLocks noGrp="1"/>
          </p:cNvSpPr>
          <p:nvPr>
            <p:ph idx="1"/>
          </p:nvPr>
        </p:nvSpPr>
        <p:spPr>
          <a:xfrm>
            <a:off x="1097280" y="1845734"/>
            <a:ext cx="10058400" cy="4145992"/>
          </a:xfrm>
        </p:spPr>
        <p:txBody>
          <a:bodyPr>
            <a:normAutofit/>
          </a:bodyPr>
          <a:lstStyle/>
          <a:p>
            <a:pPr marL="285750" lvl="5" indent="-285750" algn="just">
              <a:buFont typeface="Courier New" panose="02070309020205020404" pitchFamily="49" charset="0"/>
              <a:buChar char="o"/>
            </a:pPr>
            <a:r>
              <a:rPr lang="pt-BR" sz="2000" i="1" dirty="0" smtClean="0">
                <a:effectLst>
                  <a:outerShdw blurRad="38100" dist="38100" dir="2700000" algn="tl">
                    <a:srgbClr val="000000">
                      <a:alpha val="43137"/>
                    </a:srgbClr>
                  </a:outerShdw>
                </a:effectLst>
              </a:rPr>
              <a:t>Odontologia</a:t>
            </a:r>
          </a:p>
          <a:p>
            <a:pPr marL="444500" lvl="6" indent="-263525" algn="just"/>
            <a:r>
              <a:rPr lang="pt-BR" sz="1800" dirty="0" smtClean="0"/>
              <a:t>Agenda eletiva </a:t>
            </a:r>
            <a:r>
              <a:rPr lang="pt-BR" sz="1800" u="sng" dirty="0" smtClean="0"/>
              <a:t>suspensa</a:t>
            </a:r>
            <a:endParaRPr lang="pt-BR" sz="1800" dirty="0" smtClean="0"/>
          </a:p>
          <a:p>
            <a:pPr marL="444500" lvl="6" indent="-263525" algn="just"/>
            <a:r>
              <a:rPr lang="pt-BR" sz="1800" dirty="0" smtClean="0"/>
              <a:t>Profissionais fazer educação em saúde  e auxiliar na organização dos fluxos e demandas</a:t>
            </a:r>
          </a:p>
          <a:p>
            <a:pPr marL="444500" lvl="6" indent="-263525" algn="just"/>
            <a:endParaRPr lang="pt-BR" sz="1600" dirty="0" smtClean="0"/>
          </a:p>
          <a:p>
            <a:pPr marL="342900" lvl="3" indent="-342900" algn="just"/>
            <a:r>
              <a:rPr lang="pt-BR" sz="2000" i="1" dirty="0">
                <a:effectLst>
                  <a:outerShdw blurRad="38100" dist="38100" dir="2700000" algn="tl">
                    <a:srgbClr val="000000">
                      <a:alpha val="43137"/>
                    </a:srgbClr>
                  </a:outerShdw>
                </a:effectLst>
              </a:rPr>
              <a:t>Agenda </a:t>
            </a:r>
            <a:r>
              <a:rPr lang="pt-BR" sz="2000" i="1" dirty="0" smtClean="0">
                <a:effectLst>
                  <a:outerShdw blurRad="38100" dist="38100" dir="2700000" algn="tl">
                    <a:srgbClr val="000000">
                      <a:alpha val="43137"/>
                    </a:srgbClr>
                  </a:outerShdw>
                </a:effectLst>
              </a:rPr>
              <a:t>Médico </a:t>
            </a:r>
            <a:r>
              <a:rPr lang="pt-BR" sz="2000" i="1" dirty="0">
                <a:effectLst>
                  <a:outerShdw blurRad="38100" dist="38100" dir="2700000" algn="tl">
                    <a:srgbClr val="000000">
                      <a:alpha val="43137"/>
                    </a:srgbClr>
                  </a:outerShdw>
                </a:effectLst>
              </a:rPr>
              <a:t>e </a:t>
            </a:r>
            <a:r>
              <a:rPr lang="pt-BR" sz="2000" i="1" dirty="0" smtClean="0">
                <a:effectLst>
                  <a:outerShdw blurRad="38100" dist="38100" dir="2700000" algn="tl">
                    <a:srgbClr val="000000">
                      <a:alpha val="43137"/>
                    </a:srgbClr>
                  </a:outerShdw>
                </a:effectLst>
              </a:rPr>
              <a:t>Enfermeiro</a:t>
            </a:r>
          </a:p>
          <a:p>
            <a:pPr marL="525780" lvl="4" indent="-342900" algn="just"/>
            <a:r>
              <a:rPr lang="pt-BR" sz="1800" dirty="0" smtClean="0"/>
              <a:t>Suspensa </a:t>
            </a:r>
            <a:r>
              <a:rPr lang="pt-BR" sz="1800" dirty="0"/>
              <a:t>marcação padrão</a:t>
            </a:r>
          </a:p>
          <a:p>
            <a:pPr lvl="1" algn="just"/>
            <a:r>
              <a:rPr lang="pt-BR" b="1" u="sng" dirty="0" smtClean="0"/>
              <a:t>Acesso </a:t>
            </a:r>
            <a:r>
              <a:rPr lang="pt-BR" b="1" u="sng" dirty="0"/>
              <a:t>avançado </a:t>
            </a:r>
          </a:p>
          <a:p>
            <a:pPr lvl="2" algn="just"/>
            <a:r>
              <a:rPr lang="pt-BR" sz="1600" dirty="0" smtClean="0"/>
              <a:t>Buscar </a:t>
            </a:r>
            <a:r>
              <a:rPr lang="pt-BR" sz="1600" dirty="0"/>
              <a:t>atender toda a demanda que estiver esperando na abertura </a:t>
            </a:r>
            <a:r>
              <a:rPr lang="pt-BR" sz="1600" dirty="0" smtClean="0"/>
              <a:t>da unidade </a:t>
            </a:r>
            <a:r>
              <a:rPr lang="pt-BR" sz="1600" dirty="0"/>
              <a:t>o mais rápido </a:t>
            </a:r>
            <a:r>
              <a:rPr lang="pt-BR" sz="1600" dirty="0" smtClean="0"/>
              <a:t>possível;</a:t>
            </a:r>
          </a:p>
          <a:p>
            <a:pPr lvl="2" algn="just"/>
            <a:r>
              <a:rPr lang="pt-BR" sz="1600" dirty="0" smtClean="0"/>
              <a:t>Dar </a:t>
            </a:r>
            <a:r>
              <a:rPr lang="pt-BR" sz="1600" dirty="0"/>
              <a:t>resolutividade </a:t>
            </a:r>
            <a:r>
              <a:rPr lang="pt-BR" sz="1600" dirty="0" smtClean="0"/>
              <a:t>à </a:t>
            </a:r>
            <a:r>
              <a:rPr lang="pt-BR" sz="1600" dirty="0"/>
              <a:t>demanda ou marcando para outro momento no mesmo dia ou na mesma semana </a:t>
            </a:r>
            <a:r>
              <a:rPr lang="pt-BR" sz="1600" dirty="0" smtClean="0"/>
              <a:t>para sua resolução;</a:t>
            </a:r>
            <a:endParaRPr lang="pt-BR" sz="1600" dirty="0"/>
          </a:p>
          <a:p>
            <a:pPr lvl="2" algn="just"/>
            <a:r>
              <a:rPr lang="pt-BR" sz="1600" b="1" dirty="0"/>
              <a:t>Evitar</a:t>
            </a:r>
            <a:r>
              <a:rPr lang="pt-BR" sz="1600" dirty="0"/>
              <a:t> que a população </a:t>
            </a:r>
            <a:r>
              <a:rPr lang="pt-BR" sz="1600" dirty="0" smtClean="0"/>
              <a:t>se aglomere </a:t>
            </a:r>
            <a:r>
              <a:rPr lang="pt-BR" sz="1600" dirty="0"/>
              <a:t>fila. </a:t>
            </a:r>
          </a:p>
        </p:txBody>
      </p:sp>
    </p:spTree>
    <p:extLst>
      <p:ext uri="{BB962C8B-B14F-4D97-AF65-F5344CB8AC3E}">
        <p14:creationId xmlns:p14="http://schemas.microsoft.com/office/powerpoint/2010/main" val="2622962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Organização dos Fluxos Internos</a:t>
            </a:r>
          </a:p>
        </p:txBody>
      </p:sp>
      <p:sp>
        <p:nvSpPr>
          <p:cNvPr id="3" name="Espaço Reservado para Conteúdo 2"/>
          <p:cNvSpPr>
            <a:spLocks noGrp="1"/>
          </p:cNvSpPr>
          <p:nvPr>
            <p:ph idx="1"/>
          </p:nvPr>
        </p:nvSpPr>
        <p:spPr>
          <a:xfrm>
            <a:off x="1097280" y="1899138"/>
            <a:ext cx="10058400" cy="4120662"/>
          </a:xfrm>
        </p:spPr>
        <p:txBody>
          <a:bodyPr>
            <a:normAutofit fontScale="70000" lnSpcReduction="20000"/>
          </a:bodyPr>
          <a:lstStyle/>
          <a:p>
            <a:pPr algn="just">
              <a:buFont typeface="Courier New" panose="02070309020205020404" pitchFamily="49" charset="0"/>
              <a:buChar char="o"/>
            </a:pPr>
            <a:r>
              <a:rPr lang="pt-BR" dirty="0" smtClean="0"/>
              <a:t> </a:t>
            </a:r>
            <a:r>
              <a:rPr lang="pt-BR" sz="2200" i="1" dirty="0" smtClean="0">
                <a:effectLst>
                  <a:outerShdw blurRad="38100" dist="38100" dir="2700000" algn="tl">
                    <a:srgbClr val="000000">
                      <a:alpha val="43137"/>
                    </a:srgbClr>
                  </a:outerShdw>
                </a:effectLst>
              </a:rPr>
              <a:t>Marcação do Sistema VIDA </a:t>
            </a:r>
          </a:p>
          <a:p>
            <a:pPr lvl="1" algn="just"/>
            <a:r>
              <a:rPr lang="pt-BR" dirty="0" smtClean="0">
                <a:solidFill>
                  <a:schemeClr val="tx1"/>
                </a:solidFill>
              </a:rPr>
              <a:t>Optada por </a:t>
            </a:r>
            <a:r>
              <a:rPr lang="pt-BR" b="1" dirty="0" smtClean="0">
                <a:solidFill>
                  <a:schemeClr val="tx1"/>
                </a:solidFill>
              </a:rPr>
              <a:t>SUSPENSÃO </a:t>
            </a:r>
            <a:r>
              <a:rPr lang="pt-BR" dirty="0" smtClean="0">
                <a:solidFill>
                  <a:schemeClr val="tx1"/>
                </a:solidFill>
              </a:rPr>
              <a:t>da demanda aberta de marcação, com a opção do médico assistente avaliar necessidade;</a:t>
            </a:r>
          </a:p>
          <a:p>
            <a:pPr lvl="1" algn="just"/>
            <a:r>
              <a:rPr lang="pt-BR" dirty="0" smtClean="0">
                <a:solidFill>
                  <a:schemeClr val="tx1"/>
                </a:solidFill>
              </a:rPr>
              <a:t>Serviços suspendem serviços eletivos, seguindo orientação da SESAB (Nota técnica </a:t>
            </a:r>
            <a:r>
              <a:rPr lang="pt-BR" dirty="0">
                <a:solidFill>
                  <a:schemeClr val="tx1"/>
                </a:solidFill>
              </a:rPr>
              <a:t>GASEC/COVID 19 </a:t>
            </a:r>
            <a:r>
              <a:rPr lang="pt-BR" dirty="0" smtClean="0">
                <a:solidFill>
                  <a:schemeClr val="tx1"/>
                </a:solidFill>
              </a:rPr>
              <a:t>Nº01 – 18/03/2020)</a:t>
            </a:r>
          </a:p>
          <a:p>
            <a:pPr marL="201168" lvl="1" indent="0" algn="just">
              <a:buNone/>
            </a:pPr>
            <a:endParaRPr lang="pt-BR" dirty="0" smtClean="0"/>
          </a:p>
          <a:p>
            <a:pPr marL="180975" lvl="1" indent="-180975" algn="just"/>
            <a:r>
              <a:rPr lang="pt-BR" sz="2200" i="1" dirty="0" smtClean="0">
                <a:effectLst>
                  <a:outerShdw blurRad="38100" dist="38100" dir="2700000" algn="tl">
                    <a:srgbClr val="000000">
                      <a:alpha val="43137"/>
                    </a:srgbClr>
                  </a:outerShdw>
                </a:effectLst>
              </a:rPr>
              <a:t>Programa Bolsa Família (PBF)</a:t>
            </a:r>
            <a:endParaRPr lang="pt-BR" sz="2200" b="1" i="1" dirty="0" smtClean="0">
              <a:effectLst>
                <a:outerShdw blurRad="38100" dist="38100" dir="2700000" algn="tl">
                  <a:srgbClr val="000000">
                    <a:alpha val="43137"/>
                  </a:srgbClr>
                </a:outerShdw>
              </a:effectLst>
            </a:endParaRPr>
          </a:p>
          <a:p>
            <a:pPr marL="363855" lvl="2" indent="-180975" algn="just"/>
            <a:r>
              <a:rPr lang="pt-BR" sz="1900" b="1" dirty="0" smtClean="0">
                <a:solidFill>
                  <a:schemeClr val="tx1"/>
                </a:solidFill>
              </a:rPr>
              <a:t>Portaria no 335 de 20 de março de 2020;</a:t>
            </a:r>
          </a:p>
          <a:p>
            <a:pPr marL="363855" lvl="2" indent="-180975" algn="just"/>
            <a:r>
              <a:rPr lang="pt-BR" sz="1900" dirty="0" smtClean="0">
                <a:solidFill>
                  <a:schemeClr val="tx1"/>
                </a:solidFill>
              </a:rPr>
              <a:t>Não há restrição para </a:t>
            </a:r>
            <a:r>
              <a:rPr lang="pt-BR" sz="1900" dirty="0">
                <a:solidFill>
                  <a:schemeClr val="tx1"/>
                </a:solidFill>
              </a:rPr>
              <a:t>o registro do acompanhamento </a:t>
            </a:r>
            <a:r>
              <a:rPr lang="pt-BR" sz="1900" dirty="0" smtClean="0">
                <a:solidFill>
                  <a:schemeClr val="tx1"/>
                </a:solidFill>
              </a:rPr>
              <a:t>das condicionalidades;</a:t>
            </a:r>
          </a:p>
          <a:p>
            <a:pPr marL="363855" lvl="2" indent="-180975" algn="just"/>
            <a:r>
              <a:rPr lang="pt-BR" sz="1900" b="1" u="sng" dirty="0" smtClean="0">
                <a:solidFill>
                  <a:schemeClr val="tx1"/>
                </a:solidFill>
              </a:rPr>
              <a:t>SUSPENSA</a:t>
            </a:r>
            <a:r>
              <a:rPr lang="pt-BR" sz="1900" dirty="0" smtClean="0">
                <a:solidFill>
                  <a:schemeClr val="tx1"/>
                </a:solidFill>
              </a:rPr>
              <a:t> a </a:t>
            </a:r>
            <a:r>
              <a:rPr lang="pt-BR" sz="1900" dirty="0">
                <a:solidFill>
                  <a:schemeClr val="tx1"/>
                </a:solidFill>
              </a:rPr>
              <a:t>aplicação dos efeitos decorrentes do descumprimento </a:t>
            </a:r>
            <a:r>
              <a:rPr lang="pt-BR" sz="1900" dirty="0" smtClean="0">
                <a:solidFill>
                  <a:schemeClr val="tx1"/>
                </a:solidFill>
              </a:rPr>
              <a:t>das condicionalidades </a:t>
            </a:r>
            <a:r>
              <a:rPr lang="pt-BR" sz="1900" dirty="0">
                <a:solidFill>
                  <a:schemeClr val="tx1"/>
                </a:solidFill>
              </a:rPr>
              <a:t>do </a:t>
            </a:r>
            <a:r>
              <a:rPr lang="pt-BR" sz="1900" dirty="0" smtClean="0">
                <a:solidFill>
                  <a:schemeClr val="tx1"/>
                </a:solidFill>
              </a:rPr>
              <a:t>PBF pelo </a:t>
            </a:r>
            <a:r>
              <a:rPr lang="pt-BR" sz="1900" dirty="0">
                <a:solidFill>
                  <a:schemeClr val="tx1"/>
                </a:solidFill>
              </a:rPr>
              <a:t>prazo de </a:t>
            </a:r>
            <a:r>
              <a:rPr lang="pt-BR" sz="1900" b="1" dirty="0">
                <a:solidFill>
                  <a:schemeClr val="tx1"/>
                </a:solidFill>
              </a:rPr>
              <a:t>120 (cento e vinte) </a:t>
            </a:r>
            <a:r>
              <a:rPr lang="pt-BR" sz="1900" b="1" dirty="0" smtClean="0">
                <a:solidFill>
                  <a:schemeClr val="tx1"/>
                </a:solidFill>
              </a:rPr>
              <a:t>dias</a:t>
            </a:r>
          </a:p>
          <a:p>
            <a:pPr marL="363855" lvl="2" indent="-180975" algn="just"/>
            <a:endParaRPr lang="pt-BR" sz="1700" dirty="0"/>
          </a:p>
          <a:p>
            <a:pPr marL="180975" lvl="1" indent="-180975" algn="just"/>
            <a:r>
              <a:rPr lang="pt-BR" sz="2200" i="1" dirty="0" smtClean="0">
                <a:effectLst>
                  <a:outerShdw blurRad="38100" dist="38100" dir="2700000" algn="tl">
                    <a:srgbClr val="000000">
                      <a:alpha val="43137"/>
                    </a:srgbClr>
                  </a:outerShdw>
                </a:effectLst>
              </a:rPr>
              <a:t>Pré-Natal</a:t>
            </a:r>
            <a:endParaRPr lang="pt-BR" sz="2200" i="1" dirty="0" smtClean="0">
              <a:solidFill>
                <a:srgbClr val="FF0000"/>
              </a:solidFill>
              <a:effectLst>
                <a:outerShdw blurRad="38100" dist="38100" dir="2700000" algn="tl">
                  <a:srgbClr val="000000">
                    <a:alpha val="43137"/>
                  </a:srgbClr>
                </a:outerShdw>
              </a:effectLst>
            </a:endParaRPr>
          </a:p>
          <a:p>
            <a:pPr marL="363855" lvl="2" indent="-180975" algn="just"/>
            <a:r>
              <a:rPr lang="pt-BR" sz="1900" u="sng" dirty="0" smtClean="0">
                <a:solidFill>
                  <a:schemeClr val="tx1"/>
                </a:solidFill>
              </a:rPr>
              <a:t>Manter</a:t>
            </a:r>
            <a:r>
              <a:rPr lang="pt-BR" sz="1900" dirty="0" smtClean="0">
                <a:solidFill>
                  <a:schemeClr val="tx1"/>
                </a:solidFill>
              </a:rPr>
              <a:t> consultas </a:t>
            </a:r>
            <a:r>
              <a:rPr lang="pt-BR" sz="1900" u="sng" dirty="0" smtClean="0">
                <a:solidFill>
                  <a:schemeClr val="tx1"/>
                </a:solidFill>
              </a:rPr>
              <a:t>já </a:t>
            </a:r>
            <a:r>
              <a:rPr lang="pt-BR" sz="1900" dirty="0" smtClean="0">
                <a:solidFill>
                  <a:schemeClr val="tx1"/>
                </a:solidFill>
              </a:rPr>
              <a:t>agendadas; </a:t>
            </a:r>
          </a:p>
          <a:p>
            <a:pPr marL="363855" lvl="2" indent="-180975" algn="just"/>
            <a:r>
              <a:rPr lang="pt-BR" sz="1900" dirty="0" smtClean="0">
                <a:solidFill>
                  <a:schemeClr val="tx1"/>
                </a:solidFill>
              </a:rPr>
              <a:t>Individualizar fluxo para cada paciente a depender da demanda e idade gestacional;</a:t>
            </a:r>
          </a:p>
          <a:p>
            <a:pPr marL="363855" lvl="2" indent="-180975" algn="just"/>
            <a:r>
              <a:rPr lang="pt-BR" sz="1900" dirty="0" smtClean="0">
                <a:solidFill>
                  <a:schemeClr val="tx1"/>
                </a:solidFill>
              </a:rPr>
              <a:t>Tentar marcar consultas buscando reduzir aglomerações</a:t>
            </a:r>
          </a:p>
          <a:p>
            <a:pPr marL="363855" lvl="2" indent="-180975" algn="just"/>
            <a:endParaRPr lang="pt-BR" sz="1700" dirty="0"/>
          </a:p>
          <a:p>
            <a:pPr marL="180975" lvl="1" indent="-180975" algn="just"/>
            <a:r>
              <a:rPr lang="pt-BR" sz="2200" i="1" dirty="0" smtClean="0">
                <a:effectLst>
                  <a:outerShdw blurRad="38100" dist="38100" dir="2700000" algn="tl">
                    <a:srgbClr val="000000">
                      <a:alpha val="43137"/>
                    </a:srgbClr>
                  </a:outerShdw>
                </a:effectLst>
              </a:rPr>
              <a:t>Puericultura</a:t>
            </a:r>
          </a:p>
          <a:p>
            <a:pPr marL="363855" lvl="2" indent="-180975" algn="just"/>
            <a:r>
              <a:rPr lang="pt-BR" sz="1900" dirty="0" smtClean="0">
                <a:solidFill>
                  <a:schemeClr val="tx1"/>
                </a:solidFill>
              </a:rPr>
              <a:t>Garantir a </a:t>
            </a:r>
            <a:r>
              <a:rPr lang="pt-BR" sz="1900" u="sng" dirty="0" smtClean="0">
                <a:solidFill>
                  <a:schemeClr val="tx1"/>
                </a:solidFill>
              </a:rPr>
              <a:t>primeira consulta</a:t>
            </a:r>
            <a:r>
              <a:rPr lang="pt-BR" sz="1900" dirty="0" smtClean="0">
                <a:solidFill>
                  <a:schemeClr val="tx1"/>
                </a:solidFill>
              </a:rPr>
              <a:t> da criança;</a:t>
            </a:r>
          </a:p>
          <a:p>
            <a:pPr marL="363855" lvl="2" indent="-180975" algn="just"/>
            <a:r>
              <a:rPr lang="pt-BR" sz="1900" dirty="0" smtClean="0">
                <a:solidFill>
                  <a:schemeClr val="tx1"/>
                </a:solidFill>
              </a:rPr>
              <a:t>Orientar Avanços alimentares dos meses de introdução alimentar após aleitamento materno-exclusivo – conforme orientação do MS;</a:t>
            </a:r>
          </a:p>
          <a:p>
            <a:pPr marL="363855" lvl="2" indent="-180975" algn="just"/>
            <a:r>
              <a:rPr lang="pt-BR" sz="1900" dirty="0" smtClean="0">
                <a:solidFill>
                  <a:schemeClr val="tx1"/>
                </a:solidFill>
              </a:rPr>
              <a:t>Tentar garantir acompanhamento do desenvolvimento da criança</a:t>
            </a:r>
            <a:endParaRPr lang="pt-BR" sz="1900" dirty="0">
              <a:solidFill>
                <a:schemeClr val="tx1"/>
              </a:solidFill>
            </a:endParaRPr>
          </a:p>
          <a:p>
            <a:pPr marL="180975" lvl="1" indent="-180975"/>
            <a:endParaRPr lang="pt-BR" dirty="0"/>
          </a:p>
        </p:txBody>
      </p:sp>
    </p:spTree>
    <p:extLst>
      <p:ext uri="{BB962C8B-B14F-4D97-AF65-F5344CB8AC3E}">
        <p14:creationId xmlns:p14="http://schemas.microsoft.com/office/powerpoint/2010/main" val="504388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Organização dos Fluxos Internos</a:t>
            </a:r>
          </a:p>
        </p:txBody>
      </p:sp>
      <p:sp>
        <p:nvSpPr>
          <p:cNvPr id="3" name="Espaço Reservado para Conteúdo 2"/>
          <p:cNvSpPr>
            <a:spLocks noGrp="1"/>
          </p:cNvSpPr>
          <p:nvPr>
            <p:ph idx="1"/>
          </p:nvPr>
        </p:nvSpPr>
        <p:spPr/>
        <p:txBody>
          <a:bodyPr>
            <a:normAutofit/>
          </a:bodyPr>
          <a:lstStyle/>
          <a:p>
            <a:pPr marL="342900" lvl="5" indent="-342900" algn="just"/>
            <a:r>
              <a:rPr lang="pt-BR" sz="2000" i="1" dirty="0" smtClean="0">
                <a:effectLst>
                  <a:outerShdw blurRad="38100" dist="38100" dir="2700000" algn="tl">
                    <a:srgbClr val="000000">
                      <a:alpha val="43137"/>
                    </a:srgbClr>
                  </a:outerShdw>
                </a:effectLst>
              </a:rPr>
              <a:t>Remanejamento </a:t>
            </a:r>
            <a:r>
              <a:rPr lang="pt-BR" sz="2000" i="1" dirty="0">
                <a:effectLst>
                  <a:outerShdw blurRad="38100" dist="38100" dir="2700000" algn="tl">
                    <a:srgbClr val="000000">
                      <a:alpha val="43137"/>
                    </a:srgbClr>
                  </a:outerShdw>
                </a:effectLst>
              </a:rPr>
              <a:t>do Acolhimento</a:t>
            </a:r>
          </a:p>
          <a:p>
            <a:pPr marL="525780" lvl="4" indent="-342900" algn="just"/>
            <a:r>
              <a:rPr lang="pt-BR" sz="2000" dirty="0" smtClean="0"/>
              <a:t>Escala </a:t>
            </a:r>
            <a:r>
              <a:rPr lang="pt-BR" sz="2000" dirty="0"/>
              <a:t>de turnos de trabalho para </a:t>
            </a:r>
            <a:r>
              <a:rPr lang="pt-BR" sz="2000" dirty="0" smtClean="0"/>
              <a:t>todos</a:t>
            </a:r>
            <a:endParaRPr lang="pt-BR" sz="2000" dirty="0"/>
          </a:p>
          <a:p>
            <a:pPr marL="525780" lvl="4" indent="-342900" algn="just"/>
            <a:r>
              <a:rPr lang="pt-BR" sz="2000" dirty="0"/>
              <a:t>Escala para </a:t>
            </a:r>
            <a:r>
              <a:rPr lang="pt-BR" sz="2000" dirty="0" smtClean="0"/>
              <a:t>acolhimento</a:t>
            </a:r>
            <a:endParaRPr lang="pt-BR" sz="2000" dirty="0"/>
          </a:p>
          <a:p>
            <a:pPr marL="451450" lvl="6" indent="-84138" algn="just"/>
            <a:r>
              <a:rPr lang="pt-BR" sz="2000" b="1" dirty="0" smtClean="0"/>
              <a:t> Acolhimento 01</a:t>
            </a:r>
            <a:endParaRPr lang="pt-BR" sz="2000" dirty="0"/>
          </a:p>
          <a:p>
            <a:pPr marL="651450" lvl="7" indent="-84138" algn="just"/>
            <a:r>
              <a:rPr lang="pt-BR" sz="2000" dirty="0"/>
              <a:t> Acolhimento habitual da unidade – Instalado desde Jan/17 </a:t>
            </a:r>
          </a:p>
          <a:p>
            <a:pPr marL="465113" lvl="7" indent="-84138" algn="just"/>
            <a:r>
              <a:rPr lang="pt-BR" sz="2000" dirty="0"/>
              <a:t> </a:t>
            </a:r>
            <a:r>
              <a:rPr lang="pt-BR" sz="2000" b="1" dirty="0"/>
              <a:t>Acolhimento 02: </a:t>
            </a:r>
            <a:r>
              <a:rPr lang="pt-BR" sz="2000" dirty="0"/>
              <a:t>Sintomático respiratório</a:t>
            </a:r>
          </a:p>
          <a:p>
            <a:pPr marL="665113" lvl="8" indent="-84138" algn="just"/>
            <a:r>
              <a:rPr lang="pt-BR" sz="2000" dirty="0" smtClean="0"/>
              <a:t> Conforme fluxo descrito</a:t>
            </a:r>
          </a:p>
          <a:p>
            <a:pPr marL="665113" lvl="8" indent="-84138"/>
            <a:endParaRPr lang="pt-BR" sz="2000" dirty="0"/>
          </a:p>
          <a:p>
            <a:pPr marL="665113" lvl="8" indent="-84138"/>
            <a:endParaRPr lang="pt-BR" sz="2000" dirty="0"/>
          </a:p>
          <a:p>
            <a:endParaRPr lang="pt-BR" dirty="0"/>
          </a:p>
        </p:txBody>
      </p:sp>
      <p:graphicFrame>
        <p:nvGraphicFramePr>
          <p:cNvPr id="4" name="Diagrama 3"/>
          <p:cNvGraphicFramePr/>
          <p:nvPr>
            <p:extLst>
              <p:ext uri="{D42A27DB-BD31-4B8C-83A1-F6EECF244321}">
                <p14:modId xmlns:p14="http://schemas.microsoft.com/office/powerpoint/2010/main" val="2684808770"/>
              </p:ext>
            </p:extLst>
          </p:nvPr>
        </p:nvGraphicFramePr>
        <p:xfrm>
          <a:off x="2078401" y="2316455"/>
          <a:ext cx="935023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506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743081" y="101234"/>
            <a:ext cx="4975225" cy="6518275"/>
          </a:xfrm>
        </p:spPr>
      </p:pic>
      <p:sp>
        <p:nvSpPr>
          <p:cNvPr id="6" name="CaixaDeTexto 5"/>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8421698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Reunião de Equipe - Avaliação do Dia</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675020140"/>
              </p:ext>
            </p:extLst>
          </p:nvPr>
        </p:nvGraphicFramePr>
        <p:xfrm>
          <a:off x="1288348"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055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CC594A-A820-450F-B363-C19201FCFE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FAB3DA-E9ED-4574-ABCC-378BC0FF1B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2103875"/>
          </a:xfrm>
        </p:spPr>
        <p:txBody>
          <a:bodyPr>
            <a:normAutofit/>
          </a:bodyPr>
          <a:lstStyle/>
          <a:p>
            <a:r>
              <a:rPr lang="pt-BR" sz="3600" dirty="0" smtClean="0">
                <a:solidFill>
                  <a:srgbClr val="FFFFFF"/>
                </a:solidFill>
              </a:rPr>
              <a:t>Fluxos:</a:t>
            </a:r>
            <a:r>
              <a:rPr lang="pt-BR" sz="3600" dirty="0">
                <a:solidFill>
                  <a:srgbClr val="FFFFFF"/>
                </a:solidFill>
              </a:rPr>
              <a:t/>
            </a:r>
            <a:br>
              <a:rPr lang="pt-BR" sz="3600" dirty="0">
                <a:solidFill>
                  <a:srgbClr val="FFFFFF"/>
                </a:solidFill>
              </a:rPr>
            </a:br>
            <a:r>
              <a:rPr lang="pt-BR" sz="3600" dirty="0">
                <a:solidFill>
                  <a:srgbClr val="FFFFFF"/>
                </a:solidFill>
              </a:rPr>
              <a:t>- Acesso</a:t>
            </a:r>
          </a:p>
        </p:txBody>
      </p:sp>
      <p:sp>
        <p:nvSpPr>
          <p:cNvPr id="8" name="Content Placeholder 7">
            <a:extLst>
              <a:ext uri="{FF2B5EF4-FFF2-40B4-BE49-F238E27FC236}">
                <a16:creationId xmlns:a16="http://schemas.microsoft.com/office/drawing/2014/main" id="{EFDF576E-EFA8-4FA5-9F8C-CD488E456784}"/>
              </a:ext>
            </a:extLst>
          </p:cNvPr>
          <p:cNvSpPr>
            <a:spLocks noGrp="1"/>
          </p:cNvSpPr>
          <p:nvPr>
            <p:ph idx="1"/>
          </p:nvPr>
        </p:nvSpPr>
        <p:spPr>
          <a:xfrm>
            <a:off x="492371" y="2653800"/>
            <a:ext cx="3084844" cy="3335519"/>
          </a:xfrm>
        </p:spPr>
        <p:txBody>
          <a:bodyPr>
            <a:normAutofit/>
          </a:bodyPr>
          <a:lstStyle/>
          <a:p>
            <a:endParaRPr lang="en-US" sz="1500">
              <a:solidFill>
                <a:srgbClr val="FFFFFF"/>
              </a:solidFill>
            </a:endParaRPr>
          </a:p>
        </p:txBody>
      </p:sp>
      <p:sp>
        <p:nvSpPr>
          <p:cNvPr id="15" name="Rectangle 14">
            <a:extLst>
              <a:ext uri="{FF2B5EF4-FFF2-40B4-BE49-F238E27FC236}">
                <a16:creationId xmlns:a16="http://schemas.microsoft.com/office/drawing/2014/main" id="{53B8D6B0-55D6-48DC-86D8-FD95D5F11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Espaço Reservado para Conteúdo 3"/>
          <p:cNvPicPr>
            <a:picLocks noChangeAspect="1"/>
          </p:cNvPicPr>
          <p:nvPr/>
        </p:nvPicPr>
        <p:blipFill rotWithShape="1">
          <a:blip r:embed="rId2"/>
          <a:srcRect l="25226" t="6690" r="25943" b="13921"/>
          <a:stretch/>
        </p:blipFill>
        <p:spPr>
          <a:xfrm>
            <a:off x="4513663" y="272734"/>
            <a:ext cx="6977751" cy="6360077"/>
          </a:xfrm>
          <a:prstGeom prst="rect">
            <a:avLst/>
          </a:prstGeom>
        </p:spPr>
      </p:pic>
      <p:sp>
        <p:nvSpPr>
          <p:cNvPr id="10" name="CaixaDeTexto 9"/>
          <p:cNvSpPr txBox="1"/>
          <p:nvPr/>
        </p:nvSpPr>
        <p:spPr>
          <a:xfrm>
            <a:off x="10067335" y="6555096"/>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348868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E1F6BEC1-BB68-44A6-99DA-8C0AD89BFE33}"/>
              </a:ext>
            </a:extLst>
          </p:cNvPr>
          <p:cNvGraphicFramePr/>
          <p:nvPr>
            <p:extLst>
              <p:ext uri="{D42A27DB-BD31-4B8C-83A1-F6EECF244321}">
                <p14:modId xmlns:p14="http://schemas.microsoft.com/office/powerpoint/2010/main" val="2442651829"/>
              </p:ext>
            </p:extLst>
          </p:nvPr>
        </p:nvGraphicFramePr>
        <p:xfrm>
          <a:off x="240632" y="286603"/>
          <a:ext cx="11742821" cy="441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Conector reto 7">
            <a:extLst>
              <a:ext uri="{FF2B5EF4-FFF2-40B4-BE49-F238E27FC236}">
                <a16:creationId xmlns:a16="http://schemas.microsoft.com/office/drawing/2014/main" id="{B87A28CF-667C-48B3-8206-820E9FBFFC26}"/>
              </a:ext>
            </a:extLst>
          </p:cNvPr>
          <p:cNvCxnSpPr/>
          <p:nvPr/>
        </p:nvCxnSpPr>
        <p:spPr>
          <a:xfrm>
            <a:off x="5104319" y="2951744"/>
            <a:ext cx="0" cy="1387349"/>
          </a:xfrm>
          <a:prstGeom prst="line">
            <a:avLst/>
          </a:prstGeom>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pt-BR" dirty="0"/>
              <a:t>Linha do Tempo COVID-19: Mundo-Brasil</a:t>
            </a:r>
          </a:p>
        </p:txBody>
      </p:sp>
      <p:cxnSp>
        <p:nvCxnSpPr>
          <p:cNvPr id="6" name="Conector reto 5">
            <a:extLst>
              <a:ext uri="{FF2B5EF4-FFF2-40B4-BE49-F238E27FC236}">
                <a16:creationId xmlns:a16="http://schemas.microsoft.com/office/drawing/2014/main" id="{05DF36D3-F8F5-43B8-B128-51BED7F11CC8}"/>
              </a:ext>
            </a:extLst>
          </p:cNvPr>
          <p:cNvCxnSpPr/>
          <p:nvPr/>
        </p:nvCxnSpPr>
        <p:spPr>
          <a:xfrm>
            <a:off x="1299411" y="2951747"/>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C433A005-9773-4D56-833A-498A49D30D1D}"/>
              </a:ext>
            </a:extLst>
          </p:cNvPr>
          <p:cNvCxnSpPr/>
          <p:nvPr/>
        </p:nvCxnSpPr>
        <p:spPr>
          <a:xfrm>
            <a:off x="3188370" y="295174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7041C47E-EA6F-4630-AE49-B1A45E90B98F}"/>
              </a:ext>
            </a:extLst>
          </p:cNvPr>
          <p:cNvCxnSpPr/>
          <p:nvPr/>
        </p:nvCxnSpPr>
        <p:spPr>
          <a:xfrm>
            <a:off x="6897937" y="295174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B7BD7D37-D123-46BC-B06D-1FA2F7E98630}"/>
              </a:ext>
            </a:extLst>
          </p:cNvPr>
          <p:cNvCxnSpPr/>
          <p:nvPr/>
        </p:nvCxnSpPr>
        <p:spPr>
          <a:xfrm>
            <a:off x="8774865" y="295174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73A77007-0ECC-4B95-A0FA-8D8C0A85FD75}"/>
              </a:ext>
            </a:extLst>
          </p:cNvPr>
          <p:cNvCxnSpPr/>
          <p:nvPr/>
        </p:nvCxnSpPr>
        <p:spPr>
          <a:xfrm>
            <a:off x="10708106" y="2951744"/>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tângulo: Cantos Arredondados 11">
            <a:extLst>
              <a:ext uri="{FF2B5EF4-FFF2-40B4-BE49-F238E27FC236}">
                <a16:creationId xmlns:a16="http://schemas.microsoft.com/office/drawing/2014/main" id="{1FFBD8FD-F109-4025-849D-00803F20014F}"/>
              </a:ext>
            </a:extLst>
          </p:cNvPr>
          <p:cNvSpPr/>
          <p:nvPr/>
        </p:nvSpPr>
        <p:spPr>
          <a:xfrm>
            <a:off x="492713" y="4207869"/>
            <a:ext cx="1546447" cy="1539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Casos de pneumonia detectados em </a:t>
            </a:r>
            <a:r>
              <a:rPr lang="pt-BR" sz="1400" b="1" dirty="0" err="1">
                <a:solidFill>
                  <a:schemeClr val="tx1"/>
                </a:solidFill>
                <a:latin typeface="Abadi Extra Light" panose="020B0204020104020204" pitchFamily="34" charset="0"/>
              </a:rPr>
              <a:t>Whuan</a:t>
            </a:r>
            <a:r>
              <a:rPr lang="pt-BR" sz="1400" b="1" dirty="0">
                <a:solidFill>
                  <a:schemeClr val="tx1"/>
                </a:solidFill>
                <a:latin typeface="Abadi Extra Light" panose="020B0204020104020204" pitchFamily="34" charset="0"/>
              </a:rPr>
              <a:t> </a:t>
            </a:r>
            <a:endParaRPr lang="pt-BR" sz="1400" b="1" dirty="0" smtClean="0">
              <a:solidFill>
                <a:schemeClr val="tx1"/>
              </a:solidFill>
              <a:latin typeface="Abadi Extra Light" panose="020B0204020104020204" pitchFamily="34" charset="0"/>
            </a:endParaRPr>
          </a:p>
          <a:p>
            <a:pPr algn="ctr"/>
            <a:r>
              <a:rPr lang="pt-BR" sz="1400" b="1" dirty="0" smtClean="0">
                <a:solidFill>
                  <a:schemeClr val="tx1"/>
                </a:solidFill>
                <a:latin typeface="Abadi Extra Light" panose="020B0204020104020204" pitchFamily="34" charset="0"/>
              </a:rPr>
              <a:t>(</a:t>
            </a:r>
            <a:r>
              <a:rPr lang="pt-BR" sz="1400" b="1" dirty="0">
                <a:solidFill>
                  <a:schemeClr val="tx1"/>
                </a:solidFill>
                <a:latin typeface="Abadi Extra Light" panose="020B0204020104020204" pitchFamily="34" charset="0"/>
              </a:rPr>
              <a:t>Hubei – China) reportados pela OMS</a:t>
            </a:r>
          </a:p>
        </p:txBody>
      </p:sp>
      <p:sp>
        <p:nvSpPr>
          <p:cNvPr id="13" name="Retângulo: Cantos Arredondados 12">
            <a:extLst>
              <a:ext uri="{FF2B5EF4-FFF2-40B4-BE49-F238E27FC236}">
                <a16:creationId xmlns:a16="http://schemas.microsoft.com/office/drawing/2014/main" id="{9B5B7971-E698-4306-85B4-65541AA9E26C}"/>
              </a:ext>
            </a:extLst>
          </p:cNvPr>
          <p:cNvSpPr/>
          <p:nvPr/>
        </p:nvSpPr>
        <p:spPr>
          <a:xfrm>
            <a:off x="2437155" y="3470743"/>
            <a:ext cx="1529422" cy="206378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Encerramento de atividades do Mercado de frutos do mar em </a:t>
            </a:r>
            <a:r>
              <a:rPr lang="pt-BR" sz="1400" b="1" dirty="0" err="1" smtClean="0">
                <a:solidFill>
                  <a:schemeClr val="tx1"/>
                </a:solidFill>
                <a:latin typeface="Abadi Extra Light" panose="020B0204020104020204" pitchFamily="34" charset="0"/>
              </a:rPr>
              <a:t>Whuan</a:t>
            </a:r>
            <a:endParaRPr lang="pt-BR" sz="1400" b="1" dirty="0" smtClean="0">
              <a:solidFill>
                <a:schemeClr val="tx1"/>
              </a:solidFill>
              <a:latin typeface="Abadi Extra Light" panose="020B0204020104020204" pitchFamily="34" charset="0"/>
            </a:endParaRPr>
          </a:p>
          <a:p>
            <a:pPr algn="ctr"/>
            <a:endParaRPr lang="pt-BR" sz="1400" b="1" dirty="0">
              <a:solidFill>
                <a:schemeClr val="tx1"/>
              </a:solidFill>
              <a:latin typeface="Abadi Extra Light" panose="020B0204020104020204" pitchFamily="34" charset="0"/>
            </a:endParaRPr>
          </a:p>
          <a:p>
            <a:pPr algn="ctr"/>
            <a:r>
              <a:rPr lang="pt-BR" sz="1400" b="1" dirty="0">
                <a:solidFill>
                  <a:srgbClr val="FF0000"/>
                </a:solidFill>
                <a:latin typeface="Abadi Extra Light" panose="020B0204020104020204" pitchFamily="34" charset="0"/>
              </a:rPr>
              <a:t>Origem do coronavírus?</a:t>
            </a:r>
          </a:p>
        </p:txBody>
      </p:sp>
      <p:sp>
        <p:nvSpPr>
          <p:cNvPr id="14" name="Retângulo: Cantos Arredondados 13">
            <a:extLst>
              <a:ext uri="{FF2B5EF4-FFF2-40B4-BE49-F238E27FC236}">
                <a16:creationId xmlns:a16="http://schemas.microsoft.com/office/drawing/2014/main" id="{518A9801-B19E-4749-A5A7-7651D54B5104}"/>
              </a:ext>
            </a:extLst>
          </p:cNvPr>
          <p:cNvSpPr/>
          <p:nvPr/>
        </p:nvSpPr>
        <p:spPr>
          <a:xfrm>
            <a:off x="4313157" y="3914310"/>
            <a:ext cx="1586660" cy="9569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Investigação retrospectiva em relação ao vírus</a:t>
            </a:r>
          </a:p>
        </p:txBody>
      </p:sp>
      <p:sp>
        <p:nvSpPr>
          <p:cNvPr id="15" name="Retângulo: Cantos Arredondados 14">
            <a:extLst>
              <a:ext uri="{FF2B5EF4-FFF2-40B4-BE49-F238E27FC236}">
                <a16:creationId xmlns:a16="http://schemas.microsoft.com/office/drawing/2014/main" id="{FD3657B6-723A-46E4-A1FF-B127A0CB623E}"/>
              </a:ext>
            </a:extLst>
          </p:cNvPr>
          <p:cNvSpPr/>
          <p:nvPr/>
        </p:nvSpPr>
        <p:spPr>
          <a:xfrm>
            <a:off x="6119731" y="4183397"/>
            <a:ext cx="1630613" cy="1079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Identificação do vírus </a:t>
            </a:r>
            <a:r>
              <a:rPr lang="pt-BR" sz="1400" b="1" dirty="0" smtClean="0">
                <a:solidFill>
                  <a:schemeClr val="tx1"/>
                </a:solidFill>
                <a:latin typeface="Abadi Extra Light" panose="020B0204020104020204" pitchFamily="34" charset="0"/>
              </a:rPr>
              <a:t>como </a:t>
            </a:r>
            <a:r>
              <a:rPr lang="pt-BR" sz="1400" b="1" dirty="0">
                <a:solidFill>
                  <a:schemeClr val="tx1"/>
                </a:solidFill>
                <a:latin typeface="Abadi Extra Light" panose="020B0204020104020204" pitchFamily="34" charset="0"/>
              </a:rPr>
              <a:t>uma nova forma de coronavírus</a:t>
            </a:r>
          </a:p>
        </p:txBody>
      </p:sp>
      <p:sp>
        <p:nvSpPr>
          <p:cNvPr id="16" name="Retângulo: Cantos Arredondados 15">
            <a:extLst>
              <a:ext uri="{FF2B5EF4-FFF2-40B4-BE49-F238E27FC236}">
                <a16:creationId xmlns:a16="http://schemas.microsoft.com/office/drawing/2014/main" id="{F7103E24-CBF6-4420-91F4-6E9823B63438}"/>
              </a:ext>
            </a:extLst>
          </p:cNvPr>
          <p:cNvSpPr/>
          <p:nvPr/>
        </p:nvSpPr>
        <p:spPr>
          <a:xfrm>
            <a:off x="7984288" y="3613715"/>
            <a:ext cx="1598857" cy="145075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Primeira morte confirmada por coronavírus</a:t>
            </a:r>
          </a:p>
          <a:p>
            <a:pPr algn="ctr"/>
            <a:r>
              <a:rPr lang="pt-BR" sz="1400" b="1" dirty="0">
                <a:solidFill>
                  <a:schemeClr val="tx1"/>
                </a:solidFill>
                <a:latin typeface="Abadi Extra Light" panose="020B0204020104020204" pitchFamily="34" charset="0"/>
              </a:rPr>
              <a:t>(Whuan, 9 jan. 2020)</a:t>
            </a:r>
          </a:p>
        </p:txBody>
      </p:sp>
      <p:sp>
        <p:nvSpPr>
          <p:cNvPr id="17" name="Retângulo: Cantos Arredondados 16">
            <a:extLst>
              <a:ext uri="{FF2B5EF4-FFF2-40B4-BE49-F238E27FC236}">
                <a16:creationId xmlns:a16="http://schemas.microsoft.com/office/drawing/2014/main" id="{7587AD0A-27D2-4764-A76A-22176B5D3471}"/>
              </a:ext>
            </a:extLst>
          </p:cNvPr>
          <p:cNvSpPr/>
          <p:nvPr/>
        </p:nvSpPr>
        <p:spPr>
          <a:xfrm>
            <a:off x="10015346" y="3777916"/>
            <a:ext cx="1412947" cy="175661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OMS anuncia </a:t>
            </a:r>
            <a:r>
              <a:rPr lang="pt-BR" sz="1400" b="1" dirty="0">
                <a:solidFill>
                  <a:schemeClr val="tx1"/>
                </a:solidFill>
                <a:latin typeface="Abadi Extra Light" panose="020B0204020104020204" pitchFamily="34" charset="0"/>
              </a:rPr>
              <a:t>“coronavírus ainda não representa ameaça internacional”</a:t>
            </a:r>
          </a:p>
        </p:txBody>
      </p:sp>
      <p:sp>
        <p:nvSpPr>
          <p:cNvPr id="18" name="Retângulo: Cantos Arredondados 17">
            <a:extLst>
              <a:ext uri="{FF2B5EF4-FFF2-40B4-BE49-F238E27FC236}">
                <a16:creationId xmlns:a16="http://schemas.microsoft.com/office/drawing/2014/main" id="{B838FBEF-9FEC-48E6-AC7A-B048C32E3EA6}"/>
              </a:ext>
            </a:extLst>
          </p:cNvPr>
          <p:cNvSpPr/>
          <p:nvPr/>
        </p:nvSpPr>
        <p:spPr>
          <a:xfrm>
            <a:off x="4352346" y="5106966"/>
            <a:ext cx="1503947" cy="9569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SARS</a:t>
            </a:r>
          </a:p>
          <a:p>
            <a:pPr algn="ctr"/>
            <a:r>
              <a:rPr lang="pt-BR" sz="1400" b="1" dirty="0">
                <a:solidFill>
                  <a:schemeClr val="tx1"/>
                </a:solidFill>
                <a:latin typeface="Abadi Extra Light" panose="020B0204020104020204" pitchFamily="34" charset="0"/>
              </a:rPr>
              <a:t>MERS</a:t>
            </a:r>
          </a:p>
        </p:txBody>
      </p:sp>
      <p:cxnSp>
        <p:nvCxnSpPr>
          <p:cNvPr id="19" name="Conector reto 18">
            <a:extLst>
              <a:ext uri="{FF2B5EF4-FFF2-40B4-BE49-F238E27FC236}">
                <a16:creationId xmlns:a16="http://schemas.microsoft.com/office/drawing/2014/main" id="{0BD32493-4AF4-4688-9357-BE48CC893AF7}"/>
              </a:ext>
            </a:extLst>
          </p:cNvPr>
          <p:cNvCxnSpPr>
            <a:cxnSpLocks/>
            <a:stCxn id="14" idx="2"/>
            <a:endCxn id="18" idx="0"/>
          </p:cNvCxnSpPr>
          <p:nvPr/>
        </p:nvCxnSpPr>
        <p:spPr>
          <a:xfrm flipH="1">
            <a:off x="5104320" y="4871259"/>
            <a:ext cx="2167" cy="235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56003EE1-4405-4D2A-B18C-DFD48D491A1F}"/>
              </a:ext>
            </a:extLst>
          </p:cNvPr>
          <p:cNvCxnSpPr>
            <a:cxnSpLocks/>
          </p:cNvCxnSpPr>
          <p:nvPr/>
        </p:nvCxnSpPr>
        <p:spPr>
          <a:xfrm>
            <a:off x="4547693" y="5262664"/>
            <a:ext cx="1022684" cy="6018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B15F4BC4-621E-4DFD-A90D-27031D0B962F}"/>
              </a:ext>
            </a:extLst>
          </p:cNvPr>
          <p:cNvCxnSpPr>
            <a:cxnSpLocks/>
          </p:cNvCxnSpPr>
          <p:nvPr/>
        </p:nvCxnSpPr>
        <p:spPr>
          <a:xfrm flipV="1">
            <a:off x="4547693" y="5302333"/>
            <a:ext cx="1022684" cy="6018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10017076" y="6063915"/>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698606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F7E42D-8B5A-4FC8-81CD-9E60171F7F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2103875"/>
          </a:xfrm>
        </p:spPr>
        <p:txBody>
          <a:bodyPr>
            <a:normAutofit/>
          </a:bodyPr>
          <a:lstStyle/>
          <a:p>
            <a:r>
              <a:rPr lang="pt-BR" sz="3600" dirty="0" smtClean="0">
                <a:solidFill>
                  <a:srgbClr val="FFFFFF"/>
                </a:solidFill>
              </a:rPr>
              <a:t>Fluxos:</a:t>
            </a:r>
            <a:r>
              <a:rPr lang="pt-BR" sz="3600" dirty="0">
                <a:solidFill>
                  <a:srgbClr val="FFFFFF"/>
                </a:solidFill>
              </a:rPr>
              <a:t/>
            </a:r>
            <a:br>
              <a:rPr lang="pt-BR" sz="3600" dirty="0">
                <a:solidFill>
                  <a:srgbClr val="FFFFFF"/>
                </a:solidFill>
              </a:rPr>
            </a:br>
            <a:r>
              <a:rPr lang="pt-BR" sz="3600" dirty="0">
                <a:solidFill>
                  <a:srgbClr val="FFFFFF"/>
                </a:solidFill>
              </a:rPr>
              <a:t>- Sd. Gripal</a:t>
            </a:r>
          </a:p>
        </p:txBody>
      </p:sp>
      <p:sp>
        <p:nvSpPr>
          <p:cNvPr id="9" name="Content Placeholder 8">
            <a:extLst>
              <a:ext uri="{FF2B5EF4-FFF2-40B4-BE49-F238E27FC236}">
                <a16:creationId xmlns:a16="http://schemas.microsoft.com/office/drawing/2014/main" id="{CBBB34A2-115B-49F3-9FB9-7AAF81318232}"/>
              </a:ext>
            </a:extLst>
          </p:cNvPr>
          <p:cNvSpPr>
            <a:spLocks noGrp="1"/>
          </p:cNvSpPr>
          <p:nvPr>
            <p:ph idx="1"/>
          </p:nvPr>
        </p:nvSpPr>
        <p:spPr>
          <a:xfrm>
            <a:off x="492371" y="2653800"/>
            <a:ext cx="3084844" cy="3335519"/>
          </a:xfrm>
        </p:spPr>
        <p:txBody>
          <a:bodyPr>
            <a:normAutofit/>
          </a:bodyPr>
          <a:lstStyle/>
          <a:p>
            <a:endParaRPr lang="en-US" sz="1500">
              <a:solidFill>
                <a:srgbClr val="FFFFFF"/>
              </a:solidFill>
            </a:endParaRPr>
          </a:p>
        </p:txBody>
      </p:sp>
      <p:sp>
        <p:nvSpPr>
          <p:cNvPr id="16" name="Rectangle 15">
            <a:extLst>
              <a:ext uri="{FF2B5EF4-FFF2-40B4-BE49-F238E27FC236}">
                <a16:creationId xmlns:a16="http://schemas.microsoft.com/office/drawing/2014/main" id="{8C04651D-B9F4-4935-A02D-364153FBDF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Espaço Reservado para Conteúdo 4"/>
          <p:cNvPicPr>
            <a:picLocks noChangeAspect="1"/>
          </p:cNvPicPr>
          <p:nvPr/>
        </p:nvPicPr>
        <p:blipFill rotWithShape="1">
          <a:blip r:embed="rId2"/>
          <a:srcRect l="25444" t="756" r="25405" b="-2"/>
          <a:stretch/>
        </p:blipFill>
        <p:spPr>
          <a:xfrm>
            <a:off x="4954138" y="239150"/>
            <a:ext cx="6455390" cy="6618850"/>
          </a:xfrm>
          <a:prstGeom prst="rect">
            <a:avLst/>
          </a:prstGeom>
        </p:spPr>
      </p:pic>
      <p:sp>
        <p:nvSpPr>
          <p:cNvPr id="10" name="CaixaDeTexto 9"/>
          <p:cNvSpPr txBox="1"/>
          <p:nvPr/>
        </p:nvSpPr>
        <p:spPr>
          <a:xfrm>
            <a:off x="10067335" y="6555096"/>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477412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492370" y="516835"/>
            <a:ext cx="3084844" cy="2103875"/>
          </a:xfrm>
        </p:spPr>
        <p:txBody>
          <a:bodyPr>
            <a:normAutofit/>
          </a:bodyPr>
          <a:lstStyle/>
          <a:p>
            <a:r>
              <a:rPr lang="pt-BR" sz="3600" dirty="0" smtClean="0">
                <a:solidFill>
                  <a:srgbClr val="FFFFFF"/>
                </a:solidFill>
              </a:rPr>
              <a:t>Fluxos:</a:t>
            </a:r>
            <a:r>
              <a:rPr lang="pt-BR" sz="3600" dirty="0">
                <a:solidFill>
                  <a:srgbClr val="FFFFFF"/>
                </a:solidFill>
              </a:rPr>
              <a:t/>
            </a:r>
            <a:br>
              <a:rPr lang="pt-BR" sz="3600" dirty="0">
                <a:solidFill>
                  <a:srgbClr val="FFFFFF"/>
                </a:solidFill>
              </a:rPr>
            </a:br>
            <a:r>
              <a:rPr lang="pt-BR" sz="3600" dirty="0">
                <a:solidFill>
                  <a:srgbClr val="FFFFFF"/>
                </a:solidFill>
              </a:rPr>
              <a:t>- Fluxo de SRAG</a:t>
            </a:r>
          </a:p>
        </p:txBody>
      </p:sp>
      <p:sp>
        <p:nvSpPr>
          <p:cNvPr id="5" name="Espaço Reservado para Conteúdo 4"/>
          <p:cNvSpPr>
            <a:spLocks noGrp="1"/>
          </p:cNvSpPr>
          <p:nvPr>
            <p:ph idx="1"/>
          </p:nvPr>
        </p:nvSpPr>
        <p:spPr>
          <a:xfrm>
            <a:off x="492371" y="2653800"/>
            <a:ext cx="3084844" cy="3335519"/>
          </a:xfrm>
        </p:spPr>
        <p:txBody>
          <a:bodyPr>
            <a:normAutofit/>
          </a:bodyPr>
          <a:lstStyle/>
          <a:p>
            <a:endParaRPr lang="pt-BR" sz="1500">
              <a:solidFill>
                <a:srgbClr val="FFFFFF"/>
              </a:solidFill>
            </a:endParaRPr>
          </a:p>
        </p:txBody>
      </p:sp>
      <p:sp>
        <p:nvSpPr>
          <p:cNvPr id="15" name="Rectangle 14">
            <a:extLst>
              <a:ext uri="{FF2B5EF4-FFF2-40B4-BE49-F238E27FC236}">
                <a16:creationId xmlns:a16="http://schemas.microsoft.com/office/drawing/2014/main" id="{8C04651D-B9F4-4935-A02D-364153FBDF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m 5"/>
          <p:cNvPicPr>
            <a:picLocks noChangeAspect="1"/>
          </p:cNvPicPr>
          <p:nvPr/>
        </p:nvPicPr>
        <p:blipFill rotWithShape="1">
          <a:blip r:embed="rId2"/>
          <a:srcRect l="25394" t="505" r="25577" b="-2"/>
          <a:stretch/>
        </p:blipFill>
        <p:spPr>
          <a:xfrm>
            <a:off x="4790365" y="155563"/>
            <a:ext cx="6286616" cy="6702437"/>
          </a:xfrm>
          <a:prstGeom prst="rect">
            <a:avLst/>
          </a:prstGeom>
        </p:spPr>
      </p:pic>
      <p:sp>
        <p:nvSpPr>
          <p:cNvPr id="9" name="CaixaDeTexto 8"/>
          <p:cNvSpPr txBox="1"/>
          <p:nvPr/>
        </p:nvSpPr>
        <p:spPr>
          <a:xfrm>
            <a:off x="10067335" y="6555096"/>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847508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814584" y="657385"/>
            <a:ext cx="3815942" cy="3686015"/>
          </a:xfrm>
        </p:spPr>
        <p:txBody>
          <a:bodyPr vert="horz" lIns="91440" tIns="45720" rIns="91440" bIns="45720" rtlCol="0" anchor="b">
            <a:normAutofit/>
          </a:bodyPr>
          <a:lstStyle/>
          <a:p>
            <a:r>
              <a:rPr lang="en-US" sz="5100" dirty="0">
                <a:solidFill>
                  <a:schemeClr val="tx1">
                    <a:lumMod val="85000"/>
                    <a:lumOff val="15000"/>
                  </a:schemeClr>
                </a:solidFill>
              </a:rPr>
              <a:t>PLANTA USF ILHA AMARELA </a:t>
            </a:r>
            <a:r>
              <a:rPr lang="en-US" sz="5100" i="1" dirty="0">
                <a:solidFill>
                  <a:schemeClr val="tx1">
                    <a:lumMod val="85000"/>
                    <a:lumOff val="15000"/>
                  </a:schemeClr>
                </a:solidFill>
              </a:rPr>
              <a:t>(ILUSTRATIVA)</a:t>
            </a:r>
          </a:p>
        </p:txBody>
      </p:sp>
      <p:pic>
        <p:nvPicPr>
          <p:cNvPr id="4" name="Espaço Reservado para Conteú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447"/>
          <a:stretch/>
        </p:blipFill>
        <p:spPr>
          <a:xfrm>
            <a:off x="192505" y="-82325"/>
            <a:ext cx="7622078" cy="6453209"/>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CaixaDeTexto 13"/>
          <p:cNvSpPr txBox="1"/>
          <p:nvPr/>
        </p:nvSpPr>
        <p:spPr>
          <a:xfrm>
            <a:off x="9953544" y="6014830"/>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713570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Ilustração do Fluxo Vacina grandes Fluxos</a:t>
            </a:r>
          </a:p>
        </p:txBody>
      </p:sp>
      <p:pic>
        <p:nvPicPr>
          <p:cNvPr id="4" name="Espaço Reservado para Conteú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71" b="58026"/>
          <a:stretch/>
        </p:blipFill>
        <p:spPr>
          <a:xfrm>
            <a:off x="751946" y="1887485"/>
            <a:ext cx="10738158" cy="4226712"/>
          </a:xfrm>
        </p:spPr>
      </p:pic>
      <p:grpSp>
        <p:nvGrpSpPr>
          <p:cNvPr id="13" name="Grupo 12"/>
          <p:cNvGrpSpPr/>
          <p:nvPr/>
        </p:nvGrpSpPr>
        <p:grpSpPr>
          <a:xfrm>
            <a:off x="3725839" y="3398292"/>
            <a:ext cx="928048" cy="696035"/>
            <a:chOff x="3725839" y="3398292"/>
            <a:chExt cx="928048" cy="696035"/>
          </a:xfrm>
        </p:grpSpPr>
        <p:sp>
          <p:nvSpPr>
            <p:cNvPr id="5" name="Retângulo 4"/>
            <p:cNvSpPr/>
            <p:nvPr/>
          </p:nvSpPr>
          <p:spPr>
            <a:xfrm>
              <a:off x="3725839" y="3398292"/>
              <a:ext cx="928048" cy="696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3821373" y="3534770"/>
              <a:ext cx="286603" cy="218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3821373" y="3753133"/>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973773" y="375540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Grupo 11"/>
            <p:cNvGrpSpPr/>
            <p:nvPr/>
          </p:nvGrpSpPr>
          <p:grpSpPr>
            <a:xfrm>
              <a:off x="4128446" y="3534770"/>
              <a:ext cx="286603" cy="360476"/>
              <a:chOff x="4237630" y="3534770"/>
              <a:chExt cx="286603" cy="360476"/>
            </a:xfrm>
          </p:grpSpPr>
          <p:sp>
            <p:nvSpPr>
              <p:cNvPr id="7" name="Retângulo 6"/>
              <p:cNvSpPr/>
              <p:nvPr/>
            </p:nvSpPr>
            <p:spPr>
              <a:xfrm>
                <a:off x="4237630" y="3534770"/>
                <a:ext cx="286603" cy="218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4276301" y="378497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4401405" y="378724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4" name="Retângulo 13"/>
          <p:cNvSpPr/>
          <p:nvPr/>
        </p:nvSpPr>
        <p:spPr>
          <a:xfrm>
            <a:off x="6121025" y="412844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866267" y="283140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866267" y="3068468"/>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Grupo 24"/>
          <p:cNvGrpSpPr/>
          <p:nvPr/>
        </p:nvGrpSpPr>
        <p:grpSpPr>
          <a:xfrm>
            <a:off x="6150004" y="1758422"/>
            <a:ext cx="806400" cy="341831"/>
            <a:chOff x="6150004" y="1758422"/>
            <a:chExt cx="806400" cy="341831"/>
          </a:xfrm>
        </p:grpSpPr>
        <p:sp>
          <p:nvSpPr>
            <p:cNvPr id="17" name="Retângulo 16"/>
            <p:cNvSpPr/>
            <p:nvPr/>
          </p:nvSpPr>
          <p:spPr>
            <a:xfrm>
              <a:off x="6400804" y="177948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6651604" y="175842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6178987" y="175842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6346804" y="1983610"/>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6597604" y="1983610"/>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6150004" y="1992253"/>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6794404" y="182295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6848404" y="197307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2" name="Grupo 31"/>
          <p:cNvGrpSpPr/>
          <p:nvPr/>
        </p:nvGrpSpPr>
        <p:grpSpPr>
          <a:xfrm>
            <a:off x="1183104" y="3122468"/>
            <a:ext cx="2650735" cy="151904"/>
            <a:chOff x="1183104" y="3122468"/>
            <a:chExt cx="2650735" cy="151904"/>
          </a:xfrm>
        </p:grpSpPr>
        <p:sp>
          <p:nvSpPr>
            <p:cNvPr id="26" name="Retângulo 25"/>
            <p:cNvSpPr/>
            <p:nvPr/>
          </p:nvSpPr>
          <p:spPr>
            <a:xfrm>
              <a:off x="3725839" y="3122468"/>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3244182"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p:nvSpPr>
          <p:spPr>
            <a:xfrm>
              <a:off x="2762525"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2226868" y="316132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1638311"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a:off x="1183104" y="316637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3" name="Retângulo 32"/>
          <p:cNvSpPr/>
          <p:nvPr/>
        </p:nvSpPr>
        <p:spPr>
          <a:xfrm>
            <a:off x="6984295" y="4799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8051095" y="4907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p:nvSpPr>
        <p:spPr>
          <a:xfrm>
            <a:off x="7943095" y="436382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a:off x="8327507" y="431946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p:nvSpPr>
        <p:spPr>
          <a:xfrm>
            <a:off x="8435507" y="4961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p:nvSpPr>
        <p:spPr>
          <a:xfrm>
            <a:off x="2762525" y="4691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p:cNvSpPr/>
          <p:nvPr/>
        </p:nvSpPr>
        <p:spPr>
          <a:xfrm>
            <a:off x="3146937" y="4745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p:cNvSpPr/>
          <p:nvPr/>
        </p:nvSpPr>
        <p:spPr>
          <a:xfrm>
            <a:off x="2762525" y="5074255"/>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40"/>
          <p:cNvSpPr/>
          <p:nvPr/>
        </p:nvSpPr>
        <p:spPr>
          <a:xfrm>
            <a:off x="3146937" y="5128255"/>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p:nvSpPr>
        <p:spPr>
          <a:xfrm>
            <a:off x="7115050" y="303907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p:nvSpPr>
        <p:spPr>
          <a:xfrm>
            <a:off x="6508804" y="389297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p:nvSpPr>
        <p:spPr>
          <a:xfrm>
            <a:off x="6337709" y="463745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p:nvSpPr>
        <p:spPr>
          <a:xfrm>
            <a:off x="3229356" y="458345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p:cNvSpPr/>
          <p:nvPr/>
        </p:nvSpPr>
        <p:spPr>
          <a:xfrm>
            <a:off x="3211128" y="5403051"/>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nvSpPr>
        <p:spPr>
          <a:xfrm>
            <a:off x="8112984" y="4606928"/>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8129004" y="527530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p:cNvSpPr/>
          <p:nvPr/>
        </p:nvSpPr>
        <p:spPr>
          <a:xfrm>
            <a:off x="4901821" y="3849977"/>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p:cNvSpPr/>
          <p:nvPr/>
        </p:nvSpPr>
        <p:spPr>
          <a:xfrm>
            <a:off x="7115050" y="6006197"/>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0" name="Grupo 59"/>
          <p:cNvGrpSpPr/>
          <p:nvPr/>
        </p:nvGrpSpPr>
        <p:grpSpPr>
          <a:xfrm>
            <a:off x="4167117" y="4363824"/>
            <a:ext cx="271925" cy="297104"/>
            <a:chOff x="4167117" y="4363824"/>
            <a:chExt cx="271925" cy="297104"/>
          </a:xfrm>
        </p:grpSpPr>
        <p:cxnSp>
          <p:nvCxnSpPr>
            <p:cNvPr id="52" name="Conector reto 51"/>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upo 60"/>
          <p:cNvGrpSpPr/>
          <p:nvPr/>
        </p:nvGrpSpPr>
        <p:grpSpPr>
          <a:xfrm>
            <a:off x="3722315" y="4779396"/>
            <a:ext cx="271925" cy="297104"/>
            <a:chOff x="4167117" y="4363824"/>
            <a:chExt cx="271925" cy="297104"/>
          </a:xfrm>
        </p:grpSpPr>
        <p:cxnSp>
          <p:nvCxnSpPr>
            <p:cNvPr id="62" name="Conector reto 61"/>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ector reto 62"/>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upo 63"/>
          <p:cNvGrpSpPr/>
          <p:nvPr/>
        </p:nvGrpSpPr>
        <p:grpSpPr>
          <a:xfrm>
            <a:off x="4627027" y="4779396"/>
            <a:ext cx="271925" cy="297104"/>
            <a:chOff x="4167117" y="4363824"/>
            <a:chExt cx="271925" cy="297104"/>
          </a:xfrm>
        </p:grpSpPr>
        <p:cxnSp>
          <p:nvCxnSpPr>
            <p:cNvPr id="65" name="Conector reto 64"/>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ector reto 65"/>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upo 66"/>
          <p:cNvGrpSpPr/>
          <p:nvPr/>
        </p:nvGrpSpPr>
        <p:grpSpPr>
          <a:xfrm>
            <a:off x="4346221" y="5684461"/>
            <a:ext cx="271925" cy="297104"/>
            <a:chOff x="4167117" y="4363824"/>
            <a:chExt cx="271925" cy="297104"/>
          </a:xfrm>
        </p:grpSpPr>
        <p:cxnSp>
          <p:nvCxnSpPr>
            <p:cNvPr id="68" name="Conector reto 67"/>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ector reto 68"/>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upo 69"/>
          <p:cNvGrpSpPr/>
          <p:nvPr/>
        </p:nvGrpSpPr>
        <p:grpSpPr>
          <a:xfrm>
            <a:off x="5249248" y="5684112"/>
            <a:ext cx="271925" cy="297104"/>
            <a:chOff x="4167117" y="4363824"/>
            <a:chExt cx="271925" cy="297104"/>
          </a:xfrm>
        </p:grpSpPr>
        <p:cxnSp>
          <p:nvCxnSpPr>
            <p:cNvPr id="71" name="Conector reto 70"/>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upo 72"/>
          <p:cNvGrpSpPr/>
          <p:nvPr/>
        </p:nvGrpSpPr>
        <p:grpSpPr>
          <a:xfrm>
            <a:off x="6191597" y="5683938"/>
            <a:ext cx="271925" cy="297104"/>
            <a:chOff x="4167117" y="4363824"/>
            <a:chExt cx="271925" cy="297104"/>
          </a:xfrm>
        </p:grpSpPr>
        <p:cxnSp>
          <p:nvCxnSpPr>
            <p:cNvPr id="74" name="Conector reto 73"/>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ector reto 74"/>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upo 75"/>
          <p:cNvGrpSpPr/>
          <p:nvPr/>
        </p:nvGrpSpPr>
        <p:grpSpPr>
          <a:xfrm>
            <a:off x="7309420" y="5634031"/>
            <a:ext cx="271925" cy="297104"/>
            <a:chOff x="4167117" y="4363824"/>
            <a:chExt cx="271925" cy="297104"/>
          </a:xfrm>
        </p:grpSpPr>
        <p:cxnSp>
          <p:nvCxnSpPr>
            <p:cNvPr id="77" name="Conector reto 76"/>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9" name="Retângulo 78"/>
          <p:cNvSpPr/>
          <p:nvPr/>
        </p:nvSpPr>
        <p:spPr>
          <a:xfrm>
            <a:off x="6562804" y="5335445"/>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tângulo 79"/>
          <p:cNvSpPr/>
          <p:nvPr/>
        </p:nvSpPr>
        <p:spPr>
          <a:xfrm>
            <a:off x="4540153" y="538243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4" name="Conector em curva 83"/>
          <p:cNvCxnSpPr/>
          <p:nvPr/>
        </p:nvCxnSpPr>
        <p:spPr>
          <a:xfrm rot="16200000" flipH="1">
            <a:off x="6597978" y="2575395"/>
            <a:ext cx="1453691" cy="465057"/>
          </a:xfrm>
          <a:prstGeom prst="curvedConnector3">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em curva 85"/>
          <p:cNvCxnSpPr/>
          <p:nvPr/>
        </p:nvCxnSpPr>
        <p:spPr>
          <a:xfrm rot="10800000" flipV="1">
            <a:off x="3821373" y="2016548"/>
            <a:ext cx="2152894" cy="814858"/>
          </a:xfrm>
          <a:prstGeom prst="curvedConnector3">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ector angulado 87"/>
          <p:cNvCxnSpPr/>
          <p:nvPr/>
        </p:nvCxnSpPr>
        <p:spPr>
          <a:xfrm>
            <a:off x="6121025" y="4262151"/>
            <a:ext cx="495779" cy="242153"/>
          </a:xfrm>
          <a:prstGeom prst="bentConnector3">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ector angulado 102"/>
          <p:cNvCxnSpPr/>
          <p:nvPr/>
        </p:nvCxnSpPr>
        <p:spPr>
          <a:xfrm rot="10800000" flipV="1">
            <a:off x="3754961" y="3903976"/>
            <a:ext cx="1389051" cy="1332277"/>
          </a:xfrm>
          <a:prstGeom prst="bentConnector3">
            <a:avLst>
              <a:gd name="adj1" fmla="val -3154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ector angulado 110"/>
          <p:cNvCxnSpPr/>
          <p:nvPr/>
        </p:nvCxnSpPr>
        <p:spPr>
          <a:xfrm rot="16200000" flipH="1">
            <a:off x="6365999" y="4903553"/>
            <a:ext cx="804235" cy="756533"/>
          </a:xfrm>
          <a:prstGeom prst="bent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ector angulado 112"/>
          <p:cNvCxnSpPr/>
          <p:nvPr/>
        </p:nvCxnSpPr>
        <p:spPr>
          <a:xfrm flipV="1">
            <a:off x="3821373" y="3784974"/>
            <a:ext cx="3623386" cy="1597460"/>
          </a:xfrm>
          <a:prstGeom prst="bentConnector3">
            <a:avLst>
              <a:gd name="adj1" fmla="val 5113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CaixaDeTexto 81"/>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57667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2" presetClass="exit" presetSubtype="4" fill="hold" grpId="1" nodeType="withEffect">
                                  <p:stCondLst>
                                    <p:cond delay="0"/>
                                  </p:stCondLst>
                                  <p:childTnLst>
                                    <p:anim calcmode="lin" valueType="num">
                                      <p:cBhvr additive="base">
                                        <p:cTn id="62" dur="500"/>
                                        <p:tgtEl>
                                          <p:spTgt spid="46"/>
                                        </p:tgtEl>
                                        <p:attrNameLst>
                                          <p:attrName>ppt_x</p:attrName>
                                        </p:attrNameLst>
                                      </p:cBhvr>
                                      <p:tavLst>
                                        <p:tav tm="0">
                                          <p:val>
                                            <p:strVal val="ppt_x"/>
                                          </p:val>
                                        </p:tav>
                                        <p:tav tm="100000">
                                          <p:val>
                                            <p:strVal val="ppt_x"/>
                                          </p:val>
                                        </p:tav>
                                      </p:tavLst>
                                    </p:anim>
                                    <p:anim calcmode="lin" valueType="num">
                                      <p:cBhvr additive="base">
                                        <p:cTn id="63" dur="500"/>
                                        <p:tgtEl>
                                          <p:spTgt spid="46"/>
                                        </p:tgtEl>
                                        <p:attrNameLst>
                                          <p:attrName>ppt_y</p:attrName>
                                        </p:attrNameLst>
                                      </p:cBhvr>
                                      <p:tavLst>
                                        <p:tav tm="0">
                                          <p:val>
                                            <p:strVal val="ppt_y"/>
                                          </p:val>
                                        </p:tav>
                                        <p:tav tm="100000">
                                          <p:val>
                                            <p:strVal val="1+ppt_h/2"/>
                                          </p:val>
                                        </p:tav>
                                      </p:tavLst>
                                    </p:anim>
                                    <p:set>
                                      <p:cBhvr>
                                        <p:cTn id="64" dur="1" fill="hold">
                                          <p:stCondLst>
                                            <p:cond delay="499"/>
                                          </p:stCondLst>
                                        </p:cTn>
                                        <p:tgtEl>
                                          <p:spTgt spid="46"/>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45"/>
                                        </p:tgtEl>
                                        <p:attrNameLst>
                                          <p:attrName>ppt_x</p:attrName>
                                        </p:attrNameLst>
                                      </p:cBhvr>
                                      <p:tavLst>
                                        <p:tav tm="0">
                                          <p:val>
                                            <p:strVal val="ppt_x"/>
                                          </p:val>
                                        </p:tav>
                                        <p:tav tm="100000">
                                          <p:val>
                                            <p:strVal val="ppt_x"/>
                                          </p:val>
                                        </p:tav>
                                      </p:tavLst>
                                    </p:anim>
                                    <p:anim calcmode="lin" valueType="num">
                                      <p:cBhvr additive="base">
                                        <p:cTn id="67" dur="500"/>
                                        <p:tgtEl>
                                          <p:spTgt spid="45"/>
                                        </p:tgtEl>
                                        <p:attrNameLst>
                                          <p:attrName>ppt_y</p:attrName>
                                        </p:attrNameLst>
                                      </p:cBhvr>
                                      <p:tavLst>
                                        <p:tav tm="0">
                                          <p:val>
                                            <p:strVal val="ppt_y"/>
                                          </p:val>
                                        </p:tav>
                                        <p:tav tm="100000">
                                          <p:val>
                                            <p:strVal val="1+ppt_h/2"/>
                                          </p:val>
                                        </p:tav>
                                      </p:tavLst>
                                    </p:anim>
                                    <p:set>
                                      <p:cBhvr>
                                        <p:cTn id="68" dur="1" fill="hold">
                                          <p:stCondLst>
                                            <p:cond delay="499"/>
                                          </p:stCondLst>
                                        </p:cTn>
                                        <p:tgtEl>
                                          <p:spTgt spid="45"/>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47"/>
                                        </p:tgtEl>
                                        <p:attrNameLst>
                                          <p:attrName>ppt_x</p:attrName>
                                        </p:attrNameLst>
                                      </p:cBhvr>
                                      <p:tavLst>
                                        <p:tav tm="0">
                                          <p:val>
                                            <p:strVal val="ppt_x"/>
                                          </p:val>
                                        </p:tav>
                                        <p:tav tm="100000">
                                          <p:val>
                                            <p:strVal val="ppt_x"/>
                                          </p:val>
                                        </p:tav>
                                      </p:tavLst>
                                    </p:anim>
                                    <p:anim calcmode="lin" valueType="num">
                                      <p:cBhvr additive="base">
                                        <p:cTn id="71" dur="500"/>
                                        <p:tgtEl>
                                          <p:spTgt spid="47"/>
                                        </p:tgtEl>
                                        <p:attrNameLst>
                                          <p:attrName>ppt_y</p:attrName>
                                        </p:attrNameLst>
                                      </p:cBhvr>
                                      <p:tavLst>
                                        <p:tav tm="0">
                                          <p:val>
                                            <p:strVal val="ppt_y"/>
                                          </p:val>
                                        </p:tav>
                                        <p:tav tm="100000">
                                          <p:val>
                                            <p:strVal val="1+ppt_h/2"/>
                                          </p:val>
                                        </p:tav>
                                      </p:tavLst>
                                    </p:anim>
                                    <p:set>
                                      <p:cBhvr>
                                        <p:cTn id="72" dur="1" fill="hold">
                                          <p:stCondLst>
                                            <p:cond delay="499"/>
                                          </p:stCondLst>
                                        </p:cTn>
                                        <p:tgtEl>
                                          <p:spTgt spid="47"/>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48"/>
                                        </p:tgtEl>
                                        <p:attrNameLst>
                                          <p:attrName>ppt_x</p:attrName>
                                        </p:attrNameLst>
                                      </p:cBhvr>
                                      <p:tavLst>
                                        <p:tav tm="0">
                                          <p:val>
                                            <p:strVal val="ppt_x"/>
                                          </p:val>
                                        </p:tav>
                                        <p:tav tm="100000">
                                          <p:val>
                                            <p:strVal val="ppt_x"/>
                                          </p:val>
                                        </p:tav>
                                      </p:tavLst>
                                    </p:anim>
                                    <p:anim calcmode="lin" valueType="num">
                                      <p:cBhvr additive="base">
                                        <p:cTn id="75" dur="500"/>
                                        <p:tgtEl>
                                          <p:spTgt spid="48"/>
                                        </p:tgtEl>
                                        <p:attrNameLst>
                                          <p:attrName>ppt_y</p:attrName>
                                        </p:attrNameLst>
                                      </p:cBhvr>
                                      <p:tavLst>
                                        <p:tav tm="0">
                                          <p:val>
                                            <p:strVal val="ppt_y"/>
                                          </p:val>
                                        </p:tav>
                                        <p:tav tm="100000">
                                          <p:val>
                                            <p:strVal val="1+ppt_h/2"/>
                                          </p:val>
                                        </p:tav>
                                      </p:tavLst>
                                    </p:anim>
                                    <p:set>
                                      <p:cBhvr>
                                        <p:cTn id="76"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Distribuição dos consultórios</a:t>
            </a:r>
          </a:p>
        </p:txBody>
      </p:sp>
      <p:pic>
        <p:nvPicPr>
          <p:cNvPr id="5" name="Espaço Reservado para Conteú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741" t="22402" r="16330" b="28509"/>
          <a:stretch/>
        </p:blipFill>
        <p:spPr>
          <a:xfrm>
            <a:off x="2620370" y="1737360"/>
            <a:ext cx="7601803" cy="4954564"/>
          </a:xfrm>
        </p:spPr>
      </p:pic>
      <p:sp>
        <p:nvSpPr>
          <p:cNvPr id="6" name="Retângulo 5"/>
          <p:cNvSpPr/>
          <p:nvPr/>
        </p:nvSpPr>
        <p:spPr>
          <a:xfrm>
            <a:off x="8871045" y="5322627"/>
            <a:ext cx="1255594" cy="57320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8871045" y="6007275"/>
            <a:ext cx="1255594" cy="57320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8368351" y="3084394"/>
            <a:ext cx="1758287" cy="1105469"/>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7112757" y="4811965"/>
            <a:ext cx="1130491" cy="838207"/>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4929115" y="3671248"/>
            <a:ext cx="1567219" cy="736979"/>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802339" y="2634018"/>
            <a:ext cx="1319285" cy="554099"/>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859965" y="5280200"/>
            <a:ext cx="1624995" cy="833997"/>
          </a:xfrm>
          <a:prstGeom prst="rect">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2802339" y="3268638"/>
            <a:ext cx="1319285" cy="1139589"/>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2802338" y="5552336"/>
            <a:ext cx="1319285" cy="1028146"/>
          </a:xfrm>
          <a:prstGeom prst="rect">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61596" y="6007275"/>
            <a:ext cx="2189603" cy="276999"/>
          </a:xfrm>
          <a:prstGeom prst="rect">
            <a:avLst/>
          </a:prstGeom>
          <a:noFill/>
        </p:spPr>
        <p:txBody>
          <a:bodyPr wrap="square" rtlCol="0">
            <a:spAutoFit/>
          </a:bodyPr>
          <a:lstStyle/>
          <a:p>
            <a:r>
              <a:rPr lang="pt-BR" sz="1200" dirty="0" smtClean="0"/>
              <a:t>Fonte: Elaborado pelos autores</a:t>
            </a:r>
            <a:endParaRPr lang="pt-BR" sz="1200" dirty="0"/>
          </a:p>
        </p:txBody>
      </p:sp>
      <p:sp>
        <p:nvSpPr>
          <p:cNvPr id="3" name="Seta para a Esquerda 2"/>
          <p:cNvSpPr/>
          <p:nvPr/>
        </p:nvSpPr>
        <p:spPr>
          <a:xfrm>
            <a:off x="10317924" y="5284268"/>
            <a:ext cx="1318846" cy="6722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solidFill>
                  <a:srgbClr val="FF0000"/>
                </a:solidFill>
              </a:rPr>
              <a:t>ISOLAMENTO</a:t>
            </a:r>
            <a:endParaRPr lang="pt-BR" sz="1200" b="1" dirty="0">
              <a:solidFill>
                <a:srgbClr val="FF0000"/>
              </a:solidFill>
            </a:endParaRPr>
          </a:p>
        </p:txBody>
      </p:sp>
      <p:sp>
        <p:nvSpPr>
          <p:cNvPr id="17" name="Seta para a Esquerda 16"/>
          <p:cNvSpPr/>
          <p:nvPr/>
        </p:nvSpPr>
        <p:spPr>
          <a:xfrm>
            <a:off x="10317924" y="6066409"/>
            <a:ext cx="1318846" cy="6722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solidFill>
                  <a:srgbClr val="FF0000"/>
                </a:solidFill>
              </a:rPr>
              <a:t>TRIAGEM</a:t>
            </a:r>
            <a:endParaRPr lang="pt-BR" sz="1200" b="1" dirty="0">
              <a:solidFill>
                <a:srgbClr val="FF0000"/>
              </a:solidFill>
            </a:endParaRPr>
          </a:p>
        </p:txBody>
      </p:sp>
      <p:sp>
        <p:nvSpPr>
          <p:cNvPr id="18" name="Seta para a Esquerda 17"/>
          <p:cNvSpPr/>
          <p:nvPr/>
        </p:nvSpPr>
        <p:spPr>
          <a:xfrm>
            <a:off x="10317923" y="3229601"/>
            <a:ext cx="1427339" cy="8060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solidFill>
                  <a:srgbClr val="FF0000"/>
                </a:solidFill>
              </a:rPr>
              <a:t>ATENDIMENTO MÉDICO</a:t>
            </a:r>
            <a:endParaRPr lang="pt-BR" sz="1200" b="1" dirty="0">
              <a:solidFill>
                <a:srgbClr val="FF0000"/>
              </a:solidFill>
            </a:endParaRPr>
          </a:p>
        </p:txBody>
      </p:sp>
    </p:spTree>
    <p:extLst>
      <p:ext uri="{BB962C8B-B14F-4D97-AF65-F5344CB8AC3E}">
        <p14:creationId xmlns:p14="http://schemas.microsoft.com/office/powerpoint/2010/main" val="41638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3"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Ilustração do Fluxo Vacina Fluxo diário da </a:t>
            </a:r>
            <a:r>
              <a:rPr lang="pt-BR" dirty="0" smtClean="0"/>
              <a:t>crise</a:t>
            </a:r>
            <a:endParaRPr lang="pt-BR" dirty="0"/>
          </a:p>
        </p:txBody>
      </p:sp>
      <p:pic>
        <p:nvPicPr>
          <p:cNvPr id="4" name="Espaço Reservado para Conteú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071" b="58026"/>
          <a:stretch/>
        </p:blipFill>
        <p:spPr>
          <a:xfrm>
            <a:off x="751946" y="1887485"/>
            <a:ext cx="10738158" cy="4226712"/>
          </a:xfrm>
        </p:spPr>
      </p:pic>
      <p:grpSp>
        <p:nvGrpSpPr>
          <p:cNvPr id="13" name="Grupo 12"/>
          <p:cNvGrpSpPr/>
          <p:nvPr/>
        </p:nvGrpSpPr>
        <p:grpSpPr>
          <a:xfrm>
            <a:off x="3725839" y="3398292"/>
            <a:ext cx="928048" cy="696035"/>
            <a:chOff x="3725839" y="3398292"/>
            <a:chExt cx="928048" cy="696035"/>
          </a:xfrm>
        </p:grpSpPr>
        <p:sp>
          <p:nvSpPr>
            <p:cNvPr id="5" name="Retângulo 4"/>
            <p:cNvSpPr/>
            <p:nvPr/>
          </p:nvSpPr>
          <p:spPr>
            <a:xfrm>
              <a:off x="3725839" y="3398292"/>
              <a:ext cx="928048" cy="696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3821373" y="3534770"/>
              <a:ext cx="286603" cy="218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3821373" y="3753133"/>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973773" y="375540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Grupo 11"/>
            <p:cNvGrpSpPr/>
            <p:nvPr/>
          </p:nvGrpSpPr>
          <p:grpSpPr>
            <a:xfrm>
              <a:off x="4128446" y="3534770"/>
              <a:ext cx="286603" cy="360476"/>
              <a:chOff x="4237630" y="3534770"/>
              <a:chExt cx="286603" cy="360476"/>
            </a:xfrm>
          </p:grpSpPr>
          <p:sp>
            <p:nvSpPr>
              <p:cNvPr id="7" name="Retângulo 6"/>
              <p:cNvSpPr/>
              <p:nvPr/>
            </p:nvSpPr>
            <p:spPr>
              <a:xfrm>
                <a:off x="4237630" y="3534770"/>
                <a:ext cx="286603" cy="218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4276301" y="378497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4401405" y="378724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14" name="Retângulo 13"/>
          <p:cNvSpPr/>
          <p:nvPr/>
        </p:nvSpPr>
        <p:spPr>
          <a:xfrm>
            <a:off x="6121025" y="412844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866267" y="2831406"/>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866267" y="3068468"/>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 name="Grupo 24"/>
          <p:cNvGrpSpPr/>
          <p:nvPr/>
        </p:nvGrpSpPr>
        <p:grpSpPr>
          <a:xfrm>
            <a:off x="6150004" y="1758422"/>
            <a:ext cx="806400" cy="341831"/>
            <a:chOff x="6150004" y="1758422"/>
            <a:chExt cx="806400" cy="341831"/>
          </a:xfrm>
        </p:grpSpPr>
        <p:sp>
          <p:nvSpPr>
            <p:cNvPr id="17" name="Retângulo 16"/>
            <p:cNvSpPr/>
            <p:nvPr/>
          </p:nvSpPr>
          <p:spPr>
            <a:xfrm>
              <a:off x="6400804" y="177948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6651604" y="175842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6178987" y="175842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6346804" y="1983610"/>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6597604" y="1983610"/>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6150004" y="1992253"/>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6794404" y="182295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6848404" y="197307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2" name="Grupo 31"/>
          <p:cNvGrpSpPr/>
          <p:nvPr/>
        </p:nvGrpSpPr>
        <p:grpSpPr>
          <a:xfrm>
            <a:off x="1183104" y="3122468"/>
            <a:ext cx="2650735" cy="151904"/>
            <a:chOff x="1183104" y="3122468"/>
            <a:chExt cx="2650735" cy="151904"/>
          </a:xfrm>
        </p:grpSpPr>
        <p:sp>
          <p:nvSpPr>
            <p:cNvPr id="26" name="Retângulo 25"/>
            <p:cNvSpPr/>
            <p:nvPr/>
          </p:nvSpPr>
          <p:spPr>
            <a:xfrm>
              <a:off x="3725839" y="3122468"/>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3244182"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p:nvSpPr>
          <p:spPr>
            <a:xfrm>
              <a:off x="2762525"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2226868" y="316132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1638311" y="315272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a:off x="1183104" y="3166372"/>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3" name="Retângulo 32"/>
          <p:cNvSpPr/>
          <p:nvPr/>
        </p:nvSpPr>
        <p:spPr>
          <a:xfrm>
            <a:off x="6984295" y="4799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a:off x="8051095" y="4907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p:cNvSpPr/>
          <p:nvPr/>
        </p:nvSpPr>
        <p:spPr>
          <a:xfrm>
            <a:off x="8435507" y="4961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p:cNvSpPr/>
          <p:nvPr/>
        </p:nvSpPr>
        <p:spPr>
          <a:xfrm>
            <a:off x="2762525" y="4691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p:cNvSpPr/>
          <p:nvPr/>
        </p:nvSpPr>
        <p:spPr>
          <a:xfrm>
            <a:off x="3146937" y="4745459"/>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p:cNvSpPr/>
          <p:nvPr/>
        </p:nvSpPr>
        <p:spPr>
          <a:xfrm>
            <a:off x="7115050" y="303907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p:cNvSpPr/>
          <p:nvPr/>
        </p:nvSpPr>
        <p:spPr>
          <a:xfrm>
            <a:off x="6508804" y="3892974"/>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p:cNvSpPr/>
          <p:nvPr/>
        </p:nvSpPr>
        <p:spPr>
          <a:xfrm>
            <a:off x="6337709" y="463745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p:cNvSpPr/>
          <p:nvPr/>
        </p:nvSpPr>
        <p:spPr>
          <a:xfrm>
            <a:off x="3229356" y="458345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p:cNvSpPr/>
          <p:nvPr/>
        </p:nvSpPr>
        <p:spPr>
          <a:xfrm>
            <a:off x="8129004" y="5275305"/>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p:cNvSpPr/>
          <p:nvPr/>
        </p:nvSpPr>
        <p:spPr>
          <a:xfrm>
            <a:off x="4901821" y="3849977"/>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p:cNvSpPr/>
          <p:nvPr/>
        </p:nvSpPr>
        <p:spPr>
          <a:xfrm>
            <a:off x="7115050" y="6006197"/>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0" name="Grupo 59"/>
          <p:cNvGrpSpPr/>
          <p:nvPr/>
        </p:nvGrpSpPr>
        <p:grpSpPr>
          <a:xfrm>
            <a:off x="4167117" y="4363824"/>
            <a:ext cx="271925" cy="297104"/>
            <a:chOff x="4167117" y="4363824"/>
            <a:chExt cx="271925" cy="297104"/>
          </a:xfrm>
        </p:grpSpPr>
        <p:cxnSp>
          <p:nvCxnSpPr>
            <p:cNvPr id="52" name="Conector reto 51"/>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upo 60"/>
          <p:cNvGrpSpPr/>
          <p:nvPr/>
        </p:nvGrpSpPr>
        <p:grpSpPr>
          <a:xfrm>
            <a:off x="3722315" y="4779396"/>
            <a:ext cx="271925" cy="297104"/>
            <a:chOff x="4167117" y="4363824"/>
            <a:chExt cx="271925" cy="297104"/>
          </a:xfrm>
        </p:grpSpPr>
        <p:cxnSp>
          <p:nvCxnSpPr>
            <p:cNvPr id="62" name="Conector reto 61"/>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ector reto 62"/>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upo 63"/>
          <p:cNvGrpSpPr/>
          <p:nvPr/>
        </p:nvGrpSpPr>
        <p:grpSpPr>
          <a:xfrm>
            <a:off x="4627027" y="4779396"/>
            <a:ext cx="271925" cy="297104"/>
            <a:chOff x="4167117" y="4363824"/>
            <a:chExt cx="271925" cy="297104"/>
          </a:xfrm>
        </p:grpSpPr>
        <p:cxnSp>
          <p:nvCxnSpPr>
            <p:cNvPr id="65" name="Conector reto 64"/>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ector reto 65"/>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Grupo 66"/>
          <p:cNvGrpSpPr/>
          <p:nvPr/>
        </p:nvGrpSpPr>
        <p:grpSpPr>
          <a:xfrm>
            <a:off x="4346221" y="5684461"/>
            <a:ext cx="271925" cy="297104"/>
            <a:chOff x="4167117" y="4363824"/>
            <a:chExt cx="271925" cy="297104"/>
          </a:xfrm>
        </p:grpSpPr>
        <p:cxnSp>
          <p:nvCxnSpPr>
            <p:cNvPr id="68" name="Conector reto 67"/>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ector reto 68"/>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upo 69"/>
          <p:cNvGrpSpPr/>
          <p:nvPr/>
        </p:nvGrpSpPr>
        <p:grpSpPr>
          <a:xfrm>
            <a:off x="5249248" y="5684112"/>
            <a:ext cx="271925" cy="297104"/>
            <a:chOff x="4167117" y="4363824"/>
            <a:chExt cx="271925" cy="297104"/>
          </a:xfrm>
        </p:grpSpPr>
        <p:cxnSp>
          <p:nvCxnSpPr>
            <p:cNvPr id="71" name="Conector reto 70"/>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upo 72"/>
          <p:cNvGrpSpPr/>
          <p:nvPr/>
        </p:nvGrpSpPr>
        <p:grpSpPr>
          <a:xfrm>
            <a:off x="6191597" y="5683938"/>
            <a:ext cx="271925" cy="297104"/>
            <a:chOff x="4167117" y="4363824"/>
            <a:chExt cx="271925" cy="297104"/>
          </a:xfrm>
        </p:grpSpPr>
        <p:cxnSp>
          <p:nvCxnSpPr>
            <p:cNvPr id="74" name="Conector reto 73"/>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ector reto 74"/>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upo 75"/>
          <p:cNvGrpSpPr/>
          <p:nvPr/>
        </p:nvGrpSpPr>
        <p:grpSpPr>
          <a:xfrm>
            <a:off x="7309420" y="5634031"/>
            <a:ext cx="271925" cy="297104"/>
            <a:chOff x="4167117" y="4363824"/>
            <a:chExt cx="271925" cy="297104"/>
          </a:xfrm>
        </p:grpSpPr>
        <p:cxnSp>
          <p:nvCxnSpPr>
            <p:cNvPr id="77" name="Conector reto 76"/>
            <p:cNvCxnSpPr/>
            <p:nvPr/>
          </p:nvCxnSpPr>
          <p:spPr>
            <a:xfrm>
              <a:off x="4189863" y="4363824"/>
              <a:ext cx="225186" cy="2971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flipV="1">
              <a:off x="4167117" y="4363825"/>
              <a:ext cx="271925" cy="2971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9" name="Retângulo 78"/>
          <p:cNvSpPr/>
          <p:nvPr/>
        </p:nvSpPr>
        <p:spPr>
          <a:xfrm>
            <a:off x="6562804" y="5335445"/>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tângulo 79"/>
          <p:cNvSpPr/>
          <p:nvPr/>
        </p:nvSpPr>
        <p:spPr>
          <a:xfrm>
            <a:off x="4540153" y="5382434"/>
            <a:ext cx="108000" cy="10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4" name="Conector em curva 83"/>
          <p:cNvCxnSpPr/>
          <p:nvPr/>
        </p:nvCxnSpPr>
        <p:spPr>
          <a:xfrm rot="16200000" flipH="1">
            <a:off x="6597978" y="2575395"/>
            <a:ext cx="1453691" cy="465057"/>
          </a:xfrm>
          <a:prstGeom prst="curvedConnector3">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em curva 85"/>
          <p:cNvCxnSpPr/>
          <p:nvPr/>
        </p:nvCxnSpPr>
        <p:spPr>
          <a:xfrm rot="10800000" flipV="1">
            <a:off x="3821373" y="2016548"/>
            <a:ext cx="2152894" cy="814858"/>
          </a:xfrm>
          <a:prstGeom prst="curvedConnector3">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ector angulado 87"/>
          <p:cNvCxnSpPr/>
          <p:nvPr/>
        </p:nvCxnSpPr>
        <p:spPr>
          <a:xfrm>
            <a:off x="6121025" y="4262151"/>
            <a:ext cx="495779" cy="242153"/>
          </a:xfrm>
          <a:prstGeom prst="bentConnector3">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ector angulado 102"/>
          <p:cNvCxnSpPr/>
          <p:nvPr/>
        </p:nvCxnSpPr>
        <p:spPr>
          <a:xfrm rot="10800000" flipV="1">
            <a:off x="3754961" y="3903976"/>
            <a:ext cx="1389051" cy="1332277"/>
          </a:xfrm>
          <a:prstGeom prst="bentConnector3">
            <a:avLst>
              <a:gd name="adj1" fmla="val -3154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ector angulado 110"/>
          <p:cNvCxnSpPr/>
          <p:nvPr/>
        </p:nvCxnSpPr>
        <p:spPr>
          <a:xfrm rot="16200000" flipH="1">
            <a:off x="6365999" y="4903553"/>
            <a:ext cx="804235" cy="756533"/>
          </a:xfrm>
          <a:prstGeom prst="bent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ector angulado 112"/>
          <p:cNvCxnSpPr/>
          <p:nvPr/>
        </p:nvCxnSpPr>
        <p:spPr>
          <a:xfrm flipV="1">
            <a:off x="3821373" y="3784974"/>
            <a:ext cx="3623386" cy="1597460"/>
          </a:xfrm>
          <a:prstGeom prst="bentConnector3">
            <a:avLst>
              <a:gd name="adj1" fmla="val 5113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tângulo 80"/>
          <p:cNvSpPr/>
          <p:nvPr/>
        </p:nvSpPr>
        <p:spPr>
          <a:xfrm>
            <a:off x="2187570" y="5015459"/>
            <a:ext cx="1319285" cy="554099"/>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etângulo 81"/>
          <p:cNvSpPr/>
          <p:nvPr/>
        </p:nvSpPr>
        <p:spPr>
          <a:xfrm>
            <a:off x="7709360" y="5531097"/>
            <a:ext cx="1758287" cy="604163"/>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1924540" y="2628212"/>
            <a:ext cx="8257498" cy="2400657"/>
          </a:xfrm>
          <a:prstGeom prst="rect">
            <a:avLst/>
          </a:prstGeom>
          <a:solidFill>
            <a:srgbClr val="FFFF00">
              <a:alpha val="40000"/>
            </a:srgbClr>
          </a:solidFill>
        </p:spPr>
        <p:txBody>
          <a:bodyPr wrap="square" rtlCol="0">
            <a:spAutoFit/>
          </a:bodyPr>
          <a:lstStyle/>
          <a:p>
            <a:r>
              <a:rPr lang="pt-BR" sz="5000" dirty="0"/>
              <a:t>AGORA ESQUEÇAM A VACINA.</a:t>
            </a:r>
          </a:p>
          <a:p>
            <a:endParaRPr lang="pt-BR" sz="5000" dirty="0"/>
          </a:p>
          <a:p>
            <a:r>
              <a:rPr lang="pt-BR" sz="5000" dirty="0"/>
              <a:t>FOQUEM NO </a:t>
            </a:r>
            <a:r>
              <a:rPr lang="pt-BR" sz="5000" dirty="0" smtClean="0"/>
              <a:t>ACOLHIMENTO.</a:t>
            </a:r>
            <a:endParaRPr lang="pt-BR" sz="5000" dirty="0"/>
          </a:p>
        </p:txBody>
      </p:sp>
      <p:sp>
        <p:nvSpPr>
          <p:cNvPr id="85" name="CaixaDeTexto 84"/>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364630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par>
                                <p:cTn id="55" presetID="2" presetClass="exit" presetSubtype="4" fill="hold" grpId="1" nodeType="withEffect">
                                  <p:stCondLst>
                                    <p:cond delay="0"/>
                                  </p:stCondLst>
                                  <p:childTnLst>
                                    <p:anim calcmode="lin" valueType="num">
                                      <p:cBhvr additive="base">
                                        <p:cTn id="56" dur="500"/>
                                        <p:tgtEl>
                                          <p:spTgt spid="45"/>
                                        </p:tgtEl>
                                        <p:attrNameLst>
                                          <p:attrName>ppt_x</p:attrName>
                                        </p:attrNameLst>
                                      </p:cBhvr>
                                      <p:tavLst>
                                        <p:tav tm="0">
                                          <p:val>
                                            <p:strVal val="ppt_x"/>
                                          </p:val>
                                        </p:tav>
                                        <p:tav tm="100000">
                                          <p:val>
                                            <p:strVal val="ppt_x"/>
                                          </p:val>
                                        </p:tav>
                                      </p:tavLst>
                                    </p:anim>
                                    <p:anim calcmode="lin" valueType="num">
                                      <p:cBhvr additive="base">
                                        <p:cTn id="57" dur="500"/>
                                        <p:tgtEl>
                                          <p:spTgt spid="45"/>
                                        </p:tgtEl>
                                        <p:attrNameLst>
                                          <p:attrName>ppt_y</p:attrName>
                                        </p:attrNameLst>
                                      </p:cBhvr>
                                      <p:tavLst>
                                        <p:tav tm="0">
                                          <p:val>
                                            <p:strVal val="ppt_y"/>
                                          </p:val>
                                        </p:tav>
                                        <p:tav tm="100000">
                                          <p:val>
                                            <p:strVal val="1+ppt_h/2"/>
                                          </p:val>
                                        </p:tav>
                                      </p:tavLst>
                                    </p:anim>
                                    <p:set>
                                      <p:cBhvr>
                                        <p:cTn id="58" dur="1" fill="hold">
                                          <p:stCondLst>
                                            <p:cond delay="499"/>
                                          </p:stCondLst>
                                        </p:cTn>
                                        <p:tgtEl>
                                          <p:spTgt spid="45"/>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48"/>
                                        </p:tgtEl>
                                        <p:attrNameLst>
                                          <p:attrName>ppt_x</p:attrName>
                                        </p:attrNameLst>
                                      </p:cBhvr>
                                      <p:tavLst>
                                        <p:tav tm="0">
                                          <p:val>
                                            <p:strVal val="ppt_x"/>
                                          </p:val>
                                        </p:tav>
                                        <p:tav tm="100000">
                                          <p:val>
                                            <p:strVal val="ppt_x"/>
                                          </p:val>
                                        </p:tav>
                                      </p:tavLst>
                                    </p:anim>
                                    <p:anim calcmode="lin" valueType="num">
                                      <p:cBhvr additive="base">
                                        <p:cTn id="61" dur="500"/>
                                        <p:tgtEl>
                                          <p:spTgt spid="48"/>
                                        </p:tgtEl>
                                        <p:attrNameLst>
                                          <p:attrName>ppt_y</p:attrName>
                                        </p:attrNameLst>
                                      </p:cBhvr>
                                      <p:tavLst>
                                        <p:tav tm="0">
                                          <p:val>
                                            <p:strVal val="ppt_y"/>
                                          </p:val>
                                        </p:tav>
                                        <p:tav tm="100000">
                                          <p:val>
                                            <p:strVal val="1+ppt_h/2"/>
                                          </p:val>
                                        </p:tav>
                                      </p:tavLst>
                                    </p:anim>
                                    <p:set>
                                      <p:cBhvr>
                                        <p:cTn id="62" dur="1" fill="hold">
                                          <p:stCondLst>
                                            <p:cond delay="499"/>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iterate type="lt">
                                    <p:tmAbs val="0"/>
                                  </p:iterate>
                                  <p:childTnLst>
                                    <p:set>
                                      <p:cBhvr>
                                        <p:cTn id="66" dur="1" fill="hold">
                                          <p:stCondLst>
                                            <p:cond delay="0"/>
                                          </p:stCondLst>
                                        </p:cTn>
                                        <p:tgtEl>
                                          <p:spTgt spid="3"/>
                                        </p:tgtEl>
                                        <p:attrNameLst>
                                          <p:attrName>style.visibility</p:attrName>
                                        </p:attrNameLst>
                                      </p:cBhvr>
                                      <p:to>
                                        <p:strVal val="visible"/>
                                      </p:to>
                                    </p:set>
                                  </p:childTnLst>
                                </p:cTn>
                              </p:par>
                              <p:par>
                                <p:cTn id="67" presetID="15" presetClass="emph" presetSubtype="0" grpId="0" nodeType="withEffect">
                                  <p:stCondLst>
                                    <p:cond delay="0"/>
                                  </p:stCondLst>
                                  <p:iterate type="lt">
                                    <p:tmAbs val="25"/>
                                  </p:iterate>
                                  <p:childTnLst>
                                    <p:set>
                                      <p:cBhvr override="childStyle">
                                        <p:cTn id="68" dur="indefinite"/>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5" grpId="1" animBg="1"/>
      <p:bldP spid="48" grpId="0" animBg="1"/>
      <p:bldP spid="48" grpId="1" animBg="1"/>
      <p:bldP spid="49" grpId="0" animBg="1"/>
      <p:bldP spid="50" grpId="0" animBg="1"/>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Ilustração do Fluxo Atual</a:t>
            </a:r>
          </a:p>
        </p:txBody>
      </p:sp>
      <p:pic>
        <p:nvPicPr>
          <p:cNvPr id="4" name="Espaço Reservado para Conteú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326" t="35188" r="16915" b="28171"/>
          <a:stretch/>
        </p:blipFill>
        <p:spPr>
          <a:xfrm>
            <a:off x="1405720" y="1965279"/>
            <a:ext cx="9321419" cy="4617950"/>
          </a:xfrm>
        </p:spPr>
      </p:pic>
      <p:sp>
        <p:nvSpPr>
          <p:cNvPr id="5" name="Retângulo 4"/>
          <p:cNvSpPr/>
          <p:nvPr/>
        </p:nvSpPr>
        <p:spPr>
          <a:xfrm>
            <a:off x="1519449" y="2285999"/>
            <a:ext cx="1701423" cy="1344305"/>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155742" y="2779594"/>
            <a:ext cx="2053989" cy="959894"/>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a:t>
            </a:r>
          </a:p>
        </p:txBody>
      </p:sp>
      <p:sp>
        <p:nvSpPr>
          <p:cNvPr id="7" name="Retângulo 6"/>
          <p:cNvSpPr/>
          <p:nvPr/>
        </p:nvSpPr>
        <p:spPr>
          <a:xfrm>
            <a:off x="1519449" y="5142930"/>
            <a:ext cx="1701423" cy="1244221"/>
          </a:xfrm>
          <a:prstGeom prst="rect">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4155742" y="4817659"/>
            <a:ext cx="2053989" cy="996287"/>
          </a:xfrm>
          <a:prstGeom prst="rect">
            <a:avLst/>
          </a:prstGeom>
          <a:solidFill>
            <a:srgbClr val="00B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6946710" y="4205556"/>
            <a:ext cx="1421642" cy="1076128"/>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8477533" y="2094701"/>
            <a:ext cx="2227791" cy="1371829"/>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9105331" y="4817659"/>
            <a:ext cx="1579857" cy="668741"/>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9105331" y="5609230"/>
            <a:ext cx="1561137" cy="759955"/>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763922" y="1911279"/>
            <a:ext cx="108000" cy="1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Conector angulado 21"/>
          <p:cNvCxnSpPr/>
          <p:nvPr/>
        </p:nvCxnSpPr>
        <p:spPr>
          <a:xfrm rot="16200000" flipH="1">
            <a:off x="8361059" y="4323372"/>
            <a:ext cx="1100690" cy="315059"/>
          </a:xfrm>
          <a:prstGeom prst="bentConnector3">
            <a:avLst>
              <a:gd name="adj1" fmla="val 9711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do 27"/>
          <p:cNvCxnSpPr>
            <a:endCxn id="12" idx="1"/>
          </p:cNvCxnSpPr>
          <p:nvPr/>
        </p:nvCxnSpPr>
        <p:spPr>
          <a:xfrm rot="16200000" flipH="1">
            <a:off x="8557219" y="5441096"/>
            <a:ext cx="837178" cy="25904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do 34"/>
          <p:cNvCxnSpPr/>
          <p:nvPr/>
        </p:nvCxnSpPr>
        <p:spPr>
          <a:xfrm rot="5400000">
            <a:off x="3231967" y="2663865"/>
            <a:ext cx="3186752" cy="1789576"/>
          </a:xfrm>
          <a:prstGeom prst="bentConnector3">
            <a:avLst>
              <a:gd name="adj1" fmla="val -107"/>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CaixaDeTexto 36"/>
          <p:cNvSpPr txBox="1"/>
          <p:nvPr/>
        </p:nvSpPr>
        <p:spPr>
          <a:xfrm>
            <a:off x="8463885" y="2025222"/>
            <a:ext cx="2221303" cy="1477328"/>
          </a:xfrm>
          <a:prstGeom prst="rect">
            <a:avLst/>
          </a:prstGeom>
          <a:solidFill>
            <a:srgbClr val="FF0000"/>
          </a:solidFill>
        </p:spPr>
        <p:txBody>
          <a:bodyPr wrap="square" rtlCol="0" anchor="ctr">
            <a:spAutoFit/>
          </a:bodyPr>
          <a:lstStyle/>
          <a:p>
            <a:endParaRPr lang="pt-BR" dirty="0"/>
          </a:p>
          <a:p>
            <a:pPr algn="ctr"/>
            <a:r>
              <a:rPr lang="pt-BR" dirty="0"/>
              <a:t>ATENDIMENTO MÉDICO SD. GRIPAL</a:t>
            </a:r>
          </a:p>
          <a:p>
            <a:pPr algn="ctr"/>
            <a:endParaRPr lang="pt-BR" dirty="0"/>
          </a:p>
          <a:p>
            <a:pPr algn="ctr"/>
            <a:endParaRPr lang="pt-BR" dirty="0"/>
          </a:p>
        </p:txBody>
      </p:sp>
      <p:sp>
        <p:nvSpPr>
          <p:cNvPr id="38" name="CaixaDeTexto 37"/>
          <p:cNvSpPr txBox="1"/>
          <p:nvPr/>
        </p:nvSpPr>
        <p:spPr>
          <a:xfrm>
            <a:off x="9130238" y="4814680"/>
            <a:ext cx="1536230" cy="738664"/>
          </a:xfrm>
          <a:prstGeom prst="rect">
            <a:avLst/>
          </a:prstGeom>
          <a:solidFill>
            <a:srgbClr val="FF0000"/>
          </a:solidFill>
        </p:spPr>
        <p:txBody>
          <a:bodyPr wrap="square" rtlCol="0" anchor="ctr">
            <a:spAutoFit/>
          </a:bodyPr>
          <a:lstStyle/>
          <a:p>
            <a:pPr algn="ctr"/>
            <a:r>
              <a:rPr lang="pt-BR" sz="1400" dirty="0" smtClean="0"/>
              <a:t>ISOLAMENTO </a:t>
            </a:r>
            <a:r>
              <a:rPr lang="pt-BR" sz="1400" dirty="0"/>
              <a:t>SD. GRIPAL</a:t>
            </a:r>
          </a:p>
          <a:p>
            <a:endParaRPr lang="pt-BR" sz="1400" dirty="0"/>
          </a:p>
        </p:txBody>
      </p:sp>
      <p:sp>
        <p:nvSpPr>
          <p:cNvPr id="39" name="CaixaDeTexto 38"/>
          <p:cNvSpPr txBox="1"/>
          <p:nvPr/>
        </p:nvSpPr>
        <p:spPr>
          <a:xfrm>
            <a:off x="9140438" y="5634640"/>
            <a:ext cx="1578180" cy="738664"/>
          </a:xfrm>
          <a:prstGeom prst="rect">
            <a:avLst/>
          </a:prstGeom>
          <a:solidFill>
            <a:srgbClr val="FF0000"/>
          </a:solidFill>
        </p:spPr>
        <p:txBody>
          <a:bodyPr wrap="square" rtlCol="0" anchor="ctr">
            <a:spAutoFit/>
          </a:bodyPr>
          <a:lstStyle/>
          <a:p>
            <a:pPr algn="ctr"/>
            <a:r>
              <a:rPr lang="pt-BR" sz="1400" dirty="0"/>
              <a:t>ATENDIMENTO TRIAGEM SD. GRIPAL</a:t>
            </a:r>
          </a:p>
        </p:txBody>
      </p:sp>
      <p:sp>
        <p:nvSpPr>
          <p:cNvPr id="42" name="Retângulo 41"/>
          <p:cNvSpPr/>
          <p:nvPr/>
        </p:nvSpPr>
        <p:spPr>
          <a:xfrm>
            <a:off x="1488661" y="1802095"/>
            <a:ext cx="1732212" cy="37472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6" name="Conector angulado 15"/>
          <p:cNvCxnSpPr/>
          <p:nvPr/>
        </p:nvCxnSpPr>
        <p:spPr>
          <a:xfrm>
            <a:off x="6209731" y="1965277"/>
            <a:ext cx="2557790" cy="1978926"/>
          </a:xfrm>
          <a:prstGeom prst="bentConnector3">
            <a:avLst>
              <a:gd name="adj1" fmla="val 59604"/>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ector angulado 26"/>
          <p:cNvCxnSpPr/>
          <p:nvPr/>
        </p:nvCxnSpPr>
        <p:spPr>
          <a:xfrm rot="16200000" flipV="1">
            <a:off x="7294158" y="4219545"/>
            <a:ext cx="2653619" cy="709682"/>
          </a:xfrm>
          <a:prstGeom prst="bentConnector3">
            <a:avLst>
              <a:gd name="adj1" fmla="val 78287"/>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ector de seta reta 42"/>
          <p:cNvCxnSpPr/>
          <p:nvPr/>
        </p:nvCxnSpPr>
        <p:spPr>
          <a:xfrm flipV="1">
            <a:off x="8269736" y="3220281"/>
            <a:ext cx="138751" cy="409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a:off x="8975808" y="5901196"/>
            <a:ext cx="12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aixaDeTexto 24"/>
          <p:cNvSpPr txBox="1"/>
          <p:nvPr/>
        </p:nvSpPr>
        <p:spPr>
          <a:xfrm>
            <a:off x="10005646" y="6588475"/>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54270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 como gerimos essas informações de forma rápida?</a:t>
            </a:r>
          </a:p>
        </p:txBody>
      </p:sp>
      <p:pic>
        <p:nvPicPr>
          <p:cNvPr id="4" name="Espaço Reservado para Conteúdo 3"/>
          <p:cNvPicPr>
            <a:picLocks noGrp="1" noChangeAspect="1"/>
          </p:cNvPicPr>
          <p:nvPr>
            <p:ph idx="1"/>
          </p:nvPr>
        </p:nvPicPr>
        <p:blipFill rotWithShape="1">
          <a:blip r:embed="rId2"/>
          <a:srcRect t="10076" b="5107"/>
          <a:stretch/>
        </p:blipFill>
        <p:spPr>
          <a:xfrm>
            <a:off x="833508" y="1937984"/>
            <a:ext cx="10585944" cy="4140257"/>
          </a:xfrm>
          <a:prstGeom prst="rect">
            <a:avLst/>
          </a:prstGeom>
        </p:spPr>
      </p:pic>
      <p:sp>
        <p:nvSpPr>
          <p:cNvPr id="5" name="CaixaDeTexto 4"/>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192380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Dados</a:t>
            </a:r>
            <a:endParaRPr lang="pt-BR" dirty="0"/>
          </a:p>
        </p:txBody>
      </p:sp>
      <p:pic>
        <p:nvPicPr>
          <p:cNvPr id="8" name="Imagem 7"/>
          <p:cNvPicPr>
            <a:picLocks noChangeAspect="1"/>
          </p:cNvPicPr>
          <p:nvPr/>
        </p:nvPicPr>
        <p:blipFill rotWithShape="1">
          <a:blip r:embed="rId3"/>
          <a:srcRect l="1680" t="27452" r="5298" b="34918"/>
          <a:stretch/>
        </p:blipFill>
        <p:spPr>
          <a:xfrm>
            <a:off x="134798" y="1737359"/>
            <a:ext cx="11983363" cy="2725458"/>
          </a:xfrm>
          <a:prstGeom prst="rect">
            <a:avLst/>
          </a:prstGeom>
        </p:spPr>
      </p:pic>
      <p:sp>
        <p:nvSpPr>
          <p:cNvPr id="3" name="CaixaDeTexto 2"/>
          <p:cNvSpPr txBox="1"/>
          <p:nvPr/>
        </p:nvSpPr>
        <p:spPr>
          <a:xfrm>
            <a:off x="353961" y="2153265"/>
            <a:ext cx="1319981" cy="261610"/>
          </a:xfrm>
          <a:prstGeom prst="rect">
            <a:avLst/>
          </a:prstGeom>
          <a:noFill/>
        </p:spPr>
        <p:txBody>
          <a:bodyPr wrap="square" rtlCol="0">
            <a:spAutoFit/>
          </a:bodyPr>
          <a:lstStyle/>
          <a:p>
            <a:r>
              <a:rPr lang="pt-BR" sz="1100" dirty="0" smtClean="0"/>
              <a:t>Zequinha R. Batista</a:t>
            </a:r>
            <a:endParaRPr lang="pt-BR" sz="1100" dirty="0"/>
          </a:p>
        </p:txBody>
      </p:sp>
      <p:sp>
        <p:nvSpPr>
          <p:cNvPr id="6" name="CaixaDeTexto 5"/>
          <p:cNvSpPr txBox="1"/>
          <p:nvPr/>
        </p:nvSpPr>
        <p:spPr>
          <a:xfrm>
            <a:off x="1614948" y="2184042"/>
            <a:ext cx="707923" cy="200055"/>
          </a:xfrm>
          <a:prstGeom prst="rect">
            <a:avLst/>
          </a:prstGeom>
          <a:noFill/>
        </p:spPr>
        <p:txBody>
          <a:bodyPr wrap="square" rtlCol="0">
            <a:spAutoFit/>
          </a:bodyPr>
          <a:lstStyle/>
          <a:p>
            <a:r>
              <a:rPr lang="pt-BR" sz="700" dirty="0" smtClean="0"/>
              <a:t>02/02/1975</a:t>
            </a:r>
            <a:endParaRPr lang="pt-BR" sz="1100" dirty="0"/>
          </a:p>
        </p:txBody>
      </p:sp>
      <p:sp>
        <p:nvSpPr>
          <p:cNvPr id="9" name="CaixaDeTexto 8"/>
          <p:cNvSpPr txBox="1"/>
          <p:nvPr/>
        </p:nvSpPr>
        <p:spPr>
          <a:xfrm>
            <a:off x="2191610" y="2184041"/>
            <a:ext cx="707923" cy="200055"/>
          </a:xfrm>
          <a:prstGeom prst="rect">
            <a:avLst/>
          </a:prstGeom>
          <a:noFill/>
        </p:spPr>
        <p:txBody>
          <a:bodyPr wrap="square" rtlCol="0">
            <a:spAutoFit/>
          </a:bodyPr>
          <a:lstStyle/>
          <a:p>
            <a:r>
              <a:rPr lang="pt-BR" sz="700" dirty="0" smtClean="0"/>
              <a:t>40</a:t>
            </a:r>
            <a:endParaRPr lang="pt-BR" sz="1100" dirty="0"/>
          </a:p>
        </p:txBody>
      </p:sp>
      <p:sp>
        <p:nvSpPr>
          <p:cNvPr id="10" name="CaixaDeTexto 9"/>
          <p:cNvSpPr txBox="1"/>
          <p:nvPr/>
        </p:nvSpPr>
        <p:spPr>
          <a:xfrm>
            <a:off x="2798212" y="2184040"/>
            <a:ext cx="707923" cy="200055"/>
          </a:xfrm>
          <a:prstGeom prst="rect">
            <a:avLst/>
          </a:prstGeom>
          <a:noFill/>
        </p:spPr>
        <p:txBody>
          <a:bodyPr wrap="square" rtlCol="0">
            <a:spAutoFit/>
          </a:bodyPr>
          <a:lstStyle/>
          <a:p>
            <a:r>
              <a:rPr lang="pt-BR" sz="700" dirty="0"/>
              <a:t>M</a:t>
            </a:r>
            <a:endParaRPr lang="pt-BR" sz="1100" dirty="0"/>
          </a:p>
        </p:txBody>
      </p:sp>
      <p:sp>
        <p:nvSpPr>
          <p:cNvPr id="11" name="CaixaDeTexto 10"/>
          <p:cNvSpPr txBox="1"/>
          <p:nvPr/>
        </p:nvSpPr>
        <p:spPr>
          <a:xfrm>
            <a:off x="3376348" y="2184039"/>
            <a:ext cx="967052" cy="200055"/>
          </a:xfrm>
          <a:prstGeom prst="rect">
            <a:avLst/>
          </a:prstGeom>
          <a:noFill/>
        </p:spPr>
        <p:txBody>
          <a:bodyPr wrap="square" rtlCol="0">
            <a:spAutoFit/>
          </a:bodyPr>
          <a:lstStyle/>
          <a:p>
            <a:r>
              <a:rPr lang="pt-BR" sz="700" dirty="0" smtClean="0"/>
              <a:t>Maria Josefina </a:t>
            </a:r>
            <a:r>
              <a:rPr lang="pt-BR" sz="700" dirty="0" err="1" smtClean="0"/>
              <a:t>Goes</a:t>
            </a:r>
            <a:endParaRPr lang="pt-BR" sz="1100" dirty="0"/>
          </a:p>
        </p:txBody>
      </p:sp>
      <p:sp>
        <p:nvSpPr>
          <p:cNvPr id="12" name="CaixaDeTexto 11"/>
          <p:cNvSpPr txBox="1"/>
          <p:nvPr/>
        </p:nvSpPr>
        <p:spPr>
          <a:xfrm>
            <a:off x="4429825" y="2184039"/>
            <a:ext cx="967052" cy="200055"/>
          </a:xfrm>
          <a:prstGeom prst="rect">
            <a:avLst/>
          </a:prstGeom>
          <a:noFill/>
        </p:spPr>
        <p:txBody>
          <a:bodyPr wrap="square" rtlCol="0">
            <a:spAutoFit/>
          </a:bodyPr>
          <a:lstStyle/>
          <a:p>
            <a:r>
              <a:rPr lang="pt-BR" sz="700" dirty="0" smtClean="0"/>
              <a:t>(71) 3002-1234</a:t>
            </a:r>
            <a:endParaRPr lang="pt-BR" sz="1100" dirty="0"/>
          </a:p>
        </p:txBody>
      </p:sp>
      <p:sp>
        <p:nvSpPr>
          <p:cNvPr id="13" name="CaixaDeTexto 12"/>
          <p:cNvSpPr txBox="1"/>
          <p:nvPr/>
        </p:nvSpPr>
        <p:spPr>
          <a:xfrm>
            <a:off x="5289211" y="2161907"/>
            <a:ext cx="1318065" cy="246221"/>
          </a:xfrm>
          <a:prstGeom prst="rect">
            <a:avLst/>
          </a:prstGeom>
          <a:noFill/>
        </p:spPr>
        <p:txBody>
          <a:bodyPr wrap="square" rtlCol="0">
            <a:spAutoFit/>
          </a:bodyPr>
          <a:lstStyle/>
          <a:p>
            <a:r>
              <a:rPr lang="pt-BR" sz="1000" dirty="0" smtClean="0"/>
              <a:t>Rua dos bobs n°0</a:t>
            </a:r>
            <a:endParaRPr lang="pt-BR" sz="1000" dirty="0"/>
          </a:p>
        </p:txBody>
      </p:sp>
      <p:sp>
        <p:nvSpPr>
          <p:cNvPr id="14" name="CaixaDeTexto 13"/>
          <p:cNvSpPr txBox="1"/>
          <p:nvPr/>
        </p:nvSpPr>
        <p:spPr>
          <a:xfrm>
            <a:off x="6910725" y="2137873"/>
            <a:ext cx="1318065" cy="246221"/>
          </a:xfrm>
          <a:prstGeom prst="rect">
            <a:avLst/>
          </a:prstGeom>
          <a:noFill/>
        </p:spPr>
        <p:txBody>
          <a:bodyPr wrap="square" rtlCol="0">
            <a:spAutoFit/>
          </a:bodyPr>
          <a:lstStyle/>
          <a:p>
            <a:r>
              <a:rPr lang="pt-BR" sz="1000" dirty="0" smtClean="0"/>
              <a:t>71-9999999</a:t>
            </a:r>
            <a:endParaRPr lang="pt-BR" sz="1000" dirty="0"/>
          </a:p>
        </p:txBody>
      </p:sp>
      <p:sp>
        <p:nvSpPr>
          <p:cNvPr id="15" name="CaixaDeTexto 14"/>
          <p:cNvSpPr txBox="1"/>
          <p:nvPr/>
        </p:nvSpPr>
        <p:spPr>
          <a:xfrm>
            <a:off x="8001515" y="2154533"/>
            <a:ext cx="1318065" cy="246221"/>
          </a:xfrm>
          <a:prstGeom prst="rect">
            <a:avLst/>
          </a:prstGeom>
          <a:noFill/>
        </p:spPr>
        <p:txBody>
          <a:bodyPr wrap="square" rtlCol="0">
            <a:spAutoFit/>
          </a:bodyPr>
          <a:lstStyle/>
          <a:p>
            <a:r>
              <a:rPr lang="pt-BR" sz="1000" dirty="0" smtClean="0"/>
              <a:t>89704451245456</a:t>
            </a:r>
            <a:endParaRPr lang="pt-BR" sz="1000" dirty="0"/>
          </a:p>
        </p:txBody>
      </p:sp>
      <p:sp>
        <p:nvSpPr>
          <p:cNvPr id="16" name="CaixaDeTexto 15"/>
          <p:cNvSpPr txBox="1"/>
          <p:nvPr/>
        </p:nvSpPr>
        <p:spPr>
          <a:xfrm>
            <a:off x="9136627" y="2168654"/>
            <a:ext cx="693174" cy="215444"/>
          </a:xfrm>
          <a:prstGeom prst="rect">
            <a:avLst/>
          </a:prstGeom>
          <a:solidFill>
            <a:srgbClr val="FF0000"/>
          </a:solidFill>
        </p:spPr>
        <p:txBody>
          <a:bodyPr wrap="square" rtlCol="0">
            <a:spAutoFit/>
          </a:bodyPr>
          <a:lstStyle/>
          <a:p>
            <a:r>
              <a:rPr lang="pt-BR" sz="800" dirty="0" smtClean="0"/>
              <a:t>SIM</a:t>
            </a:r>
            <a:endParaRPr lang="pt-BR" sz="800" dirty="0"/>
          </a:p>
        </p:txBody>
      </p:sp>
      <p:sp>
        <p:nvSpPr>
          <p:cNvPr id="17" name="CaixaDeTexto 16"/>
          <p:cNvSpPr txBox="1"/>
          <p:nvPr/>
        </p:nvSpPr>
        <p:spPr>
          <a:xfrm>
            <a:off x="9892257" y="2168654"/>
            <a:ext cx="562435" cy="246221"/>
          </a:xfrm>
          <a:prstGeom prst="rect">
            <a:avLst/>
          </a:prstGeom>
          <a:noFill/>
        </p:spPr>
        <p:txBody>
          <a:bodyPr wrap="square" rtlCol="0">
            <a:spAutoFit/>
          </a:bodyPr>
          <a:lstStyle/>
          <a:p>
            <a:r>
              <a:rPr lang="pt-BR" sz="1000" dirty="0" smtClean="0"/>
              <a:t>38.2°C</a:t>
            </a:r>
            <a:endParaRPr lang="pt-BR" sz="1000" dirty="0"/>
          </a:p>
        </p:txBody>
      </p:sp>
      <p:sp>
        <p:nvSpPr>
          <p:cNvPr id="18" name="CaixaDeTexto 17"/>
          <p:cNvSpPr txBox="1"/>
          <p:nvPr/>
        </p:nvSpPr>
        <p:spPr>
          <a:xfrm>
            <a:off x="10523968" y="2160955"/>
            <a:ext cx="562435" cy="246221"/>
          </a:xfrm>
          <a:prstGeom prst="rect">
            <a:avLst/>
          </a:prstGeom>
          <a:noFill/>
        </p:spPr>
        <p:txBody>
          <a:bodyPr wrap="square" rtlCol="0">
            <a:spAutoFit/>
          </a:bodyPr>
          <a:lstStyle/>
          <a:p>
            <a:r>
              <a:rPr lang="pt-BR" sz="1000" dirty="0" smtClean="0"/>
              <a:t>94X62</a:t>
            </a:r>
            <a:endParaRPr lang="pt-BR" sz="1000" dirty="0"/>
          </a:p>
        </p:txBody>
      </p:sp>
      <p:sp>
        <p:nvSpPr>
          <p:cNvPr id="19" name="CaixaDeTexto 18"/>
          <p:cNvSpPr txBox="1"/>
          <p:nvPr/>
        </p:nvSpPr>
        <p:spPr>
          <a:xfrm>
            <a:off x="11202724" y="2199426"/>
            <a:ext cx="303450" cy="169277"/>
          </a:xfrm>
          <a:prstGeom prst="rect">
            <a:avLst/>
          </a:prstGeom>
          <a:solidFill>
            <a:srgbClr val="FF0000"/>
          </a:solidFill>
        </p:spPr>
        <p:txBody>
          <a:bodyPr wrap="square" rtlCol="0">
            <a:spAutoFit/>
          </a:bodyPr>
          <a:lstStyle/>
          <a:p>
            <a:r>
              <a:rPr lang="pt-BR" sz="500" dirty="0" smtClean="0"/>
              <a:t>94%</a:t>
            </a:r>
            <a:endParaRPr lang="pt-BR" sz="500" dirty="0"/>
          </a:p>
        </p:txBody>
      </p:sp>
      <p:sp>
        <p:nvSpPr>
          <p:cNvPr id="20" name="CaixaDeTexto 19"/>
          <p:cNvSpPr txBox="1"/>
          <p:nvPr/>
        </p:nvSpPr>
        <p:spPr>
          <a:xfrm>
            <a:off x="11481064" y="2153265"/>
            <a:ext cx="562435" cy="246221"/>
          </a:xfrm>
          <a:prstGeom prst="rect">
            <a:avLst/>
          </a:prstGeom>
          <a:noFill/>
        </p:spPr>
        <p:txBody>
          <a:bodyPr wrap="square" rtlCol="0">
            <a:spAutoFit/>
          </a:bodyPr>
          <a:lstStyle/>
          <a:p>
            <a:r>
              <a:rPr lang="pt-BR" sz="1000" dirty="0" smtClean="0"/>
              <a:t>92</a:t>
            </a:r>
            <a:endParaRPr lang="pt-BR" sz="1000" dirty="0"/>
          </a:p>
        </p:txBody>
      </p:sp>
      <p:sp>
        <p:nvSpPr>
          <p:cNvPr id="21" name="CaixaDeTexto 20"/>
          <p:cNvSpPr txBox="1"/>
          <p:nvPr/>
        </p:nvSpPr>
        <p:spPr>
          <a:xfrm>
            <a:off x="11780570" y="2160953"/>
            <a:ext cx="562435" cy="246221"/>
          </a:xfrm>
          <a:prstGeom prst="rect">
            <a:avLst/>
          </a:prstGeom>
          <a:noFill/>
        </p:spPr>
        <p:txBody>
          <a:bodyPr wrap="square" rtlCol="0">
            <a:spAutoFit/>
          </a:bodyPr>
          <a:lstStyle/>
          <a:p>
            <a:r>
              <a:rPr lang="pt-BR" sz="1000" dirty="0"/>
              <a:t>2</a:t>
            </a:r>
            <a:r>
              <a:rPr lang="pt-BR" sz="1000" dirty="0" smtClean="0"/>
              <a:t>2</a:t>
            </a:r>
            <a:endParaRPr lang="pt-BR" sz="1000" dirty="0"/>
          </a:p>
        </p:txBody>
      </p:sp>
      <p:sp>
        <p:nvSpPr>
          <p:cNvPr id="23" name="CaixaDeTexto 22"/>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7488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2" grpId="0"/>
      <p:bldP spid="13" grpId="0"/>
      <p:bldP spid="14" grpId="0"/>
      <p:bldP spid="15" grpId="0"/>
      <p:bldP spid="16" grpId="0" animBg="1"/>
      <p:bldP spid="17" grpId="0"/>
      <p:bldP spid="18" grpId="0"/>
      <p:bldP spid="19" grpId="0" animBg="1"/>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Dados</a:t>
            </a:r>
            <a:endParaRPr lang="pt-BR" dirty="0"/>
          </a:p>
        </p:txBody>
      </p:sp>
      <p:pic>
        <p:nvPicPr>
          <p:cNvPr id="7" name="Imagem 6"/>
          <p:cNvPicPr>
            <a:picLocks noChangeAspect="1"/>
          </p:cNvPicPr>
          <p:nvPr/>
        </p:nvPicPr>
        <p:blipFill rotWithShape="1">
          <a:blip r:embed="rId3"/>
          <a:srcRect l="4254" t="33026" r="7649" b="32330"/>
          <a:stretch/>
        </p:blipFill>
        <p:spPr>
          <a:xfrm>
            <a:off x="269690" y="2123545"/>
            <a:ext cx="11713579" cy="2589788"/>
          </a:xfrm>
          <a:prstGeom prst="rect">
            <a:avLst/>
          </a:prstGeom>
        </p:spPr>
      </p:pic>
      <p:sp>
        <p:nvSpPr>
          <p:cNvPr id="8" name="CaixaDeTexto 7"/>
          <p:cNvSpPr txBox="1"/>
          <p:nvPr/>
        </p:nvSpPr>
        <p:spPr>
          <a:xfrm>
            <a:off x="331838" y="2899338"/>
            <a:ext cx="1334729" cy="369332"/>
          </a:xfrm>
          <a:prstGeom prst="rect">
            <a:avLst/>
          </a:prstGeom>
          <a:solidFill>
            <a:srgbClr val="FF0000"/>
          </a:solidFill>
        </p:spPr>
        <p:txBody>
          <a:bodyPr wrap="square" rtlCol="0">
            <a:spAutoFit/>
          </a:bodyPr>
          <a:lstStyle/>
          <a:p>
            <a:r>
              <a:rPr lang="pt-BR" sz="700" dirty="0" smtClean="0"/>
              <a:t>SIM</a:t>
            </a:r>
          </a:p>
          <a:p>
            <a:endParaRPr lang="pt-BR" sz="1100" dirty="0"/>
          </a:p>
        </p:txBody>
      </p:sp>
      <p:sp>
        <p:nvSpPr>
          <p:cNvPr id="9" name="CaixaDeTexto 8"/>
          <p:cNvSpPr txBox="1"/>
          <p:nvPr/>
        </p:nvSpPr>
        <p:spPr>
          <a:xfrm>
            <a:off x="1666568" y="2899338"/>
            <a:ext cx="582562" cy="369332"/>
          </a:xfrm>
          <a:prstGeom prst="rect">
            <a:avLst/>
          </a:prstGeom>
          <a:solidFill>
            <a:srgbClr val="FF0000"/>
          </a:solidFill>
        </p:spPr>
        <p:txBody>
          <a:bodyPr wrap="square" rtlCol="0">
            <a:spAutoFit/>
          </a:bodyPr>
          <a:lstStyle/>
          <a:p>
            <a:r>
              <a:rPr lang="pt-BR" sz="700" dirty="0" smtClean="0"/>
              <a:t>SIM</a:t>
            </a:r>
          </a:p>
          <a:p>
            <a:endParaRPr lang="pt-BR" sz="1100" dirty="0"/>
          </a:p>
        </p:txBody>
      </p:sp>
      <p:sp>
        <p:nvSpPr>
          <p:cNvPr id="10" name="CaixaDeTexto 9"/>
          <p:cNvSpPr txBox="1"/>
          <p:nvPr/>
        </p:nvSpPr>
        <p:spPr>
          <a:xfrm>
            <a:off x="2271253" y="2899338"/>
            <a:ext cx="508818" cy="369332"/>
          </a:xfrm>
          <a:prstGeom prst="rect">
            <a:avLst/>
          </a:prstGeom>
          <a:solidFill>
            <a:srgbClr val="00B050"/>
          </a:solidFill>
        </p:spPr>
        <p:txBody>
          <a:bodyPr wrap="square" rtlCol="0">
            <a:spAutoFit/>
          </a:bodyPr>
          <a:lstStyle/>
          <a:p>
            <a:r>
              <a:rPr lang="pt-BR" sz="700" dirty="0" smtClean="0"/>
              <a:t>NÃO</a:t>
            </a:r>
          </a:p>
          <a:p>
            <a:endParaRPr lang="pt-BR" sz="1100" dirty="0"/>
          </a:p>
        </p:txBody>
      </p:sp>
      <p:sp>
        <p:nvSpPr>
          <p:cNvPr id="11" name="CaixaDeTexto 10"/>
          <p:cNvSpPr txBox="1"/>
          <p:nvPr/>
        </p:nvSpPr>
        <p:spPr>
          <a:xfrm>
            <a:off x="5271809" y="2899338"/>
            <a:ext cx="649668" cy="369332"/>
          </a:xfrm>
          <a:prstGeom prst="rect">
            <a:avLst/>
          </a:prstGeom>
          <a:solidFill>
            <a:srgbClr val="FF0000"/>
          </a:solidFill>
        </p:spPr>
        <p:txBody>
          <a:bodyPr wrap="square" rtlCol="0">
            <a:spAutoFit/>
          </a:bodyPr>
          <a:lstStyle/>
          <a:p>
            <a:r>
              <a:rPr lang="pt-BR" sz="700" dirty="0" smtClean="0"/>
              <a:t>SIM</a:t>
            </a:r>
          </a:p>
          <a:p>
            <a:endParaRPr lang="pt-BR" sz="1100" dirty="0"/>
          </a:p>
        </p:txBody>
      </p:sp>
      <p:sp>
        <p:nvSpPr>
          <p:cNvPr id="12" name="CaixaDeTexto 11"/>
          <p:cNvSpPr txBox="1"/>
          <p:nvPr/>
        </p:nvSpPr>
        <p:spPr>
          <a:xfrm>
            <a:off x="6362085" y="2899338"/>
            <a:ext cx="649668" cy="369332"/>
          </a:xfrm>
          <a:prstGeom prst="rect">
            <a:avLst/>
          </a:prstGeom>
          <a:noFill/>
        </p:spPr>
        <p:txBody>
          <a:bodyPr wrap="square" rtlCol="0">
            <a:spAutoFit/>
          </a:bodyPr>
          <a:lstStyle/>
          <a:p>
            <a:r>
              <a:rPr lang="pt-BR" sz="700" dirty="0" smtClean="0"/>
              <a:t>CHINA</a:t>
            </a:r>
          </a:p>
          <a:p>
            <a:endParaRPr lang="pt-BR" sz="1100" dirty="0"/>
          </a:p>
        </p:txBody>
      </p:sp>
      <p:sp>
        <p:nvSpPr>
          <p:cNvPr id="13" name="CaixaDeTexto 12"/>
          <p:cNvSpPr txBox="1"/>
          <p:nvPr/>
        </p:nvSpPr>
        <p:spPr>
          <a:xfrm>
            <a:off x="7777194" y="2899338"/>
            <a:ext cx="1816631" cy="369332"/>
          </a:xfrm>
          <a:prstGeom prst="rect">
            <a:avLst/>
          </a:prstGeom>
          <a:solidFill>
            <a:srgbClr val="00B050"/>
          </a:solidFill>
        </p:spPr>
        <p:txBody>
          <a:bodyPr wrap="square" rtlCol="0">
            <a:spAutoFit/>
          </a:bodyPr>
          <a:lstStyle/>
          <a:p>
            <a:r>
              <a:rPr lang="pt-BR" sz="700" dirty="0" smtClean="0"/>
              <a:t>NÃO</a:t>
            </a:r>
          </a:p>
          <a:p>
            <a:endParaRPr lang="pt-BR" sz="1100" dirty="0"/>
          </a:p>
        </p:txBody>
      </p:sp>
      <p:sp>
        <p:nvSpPr>
          <p:cNvPr id="14" name="CaixaDeTexto 13"/>
          <p:cNvSpPr txBox="1"/>
          <p:nvPr/>
        </p:nvSpPr>
        <p:spPr>
          <a:xfrm>
            <a:off x="9709598" y="2899338"/>
            <a:ext cx="960860" cy="369332"/>
          </a:xfrm>
          <a:prstGeom prst="rect">
            <a:avLst/>
          </a:prstGeom>
          <a:solidFill>
            <a:srgbClr val="FF0000"/>
          </a:solidFill>
        </p:spPr>
        <p:txBody>
          <a:bodyPr wrap="square" rtlCol="0">
            <a:spAutoFit/>
          </a:bodyPr>
          <a:lstStyle/>
          <a:p>
            <a:r>
              <a:rPr lang="pt-BR" sz="700" dirty="0" smtClean="0"/>
              <a:t>SIM</a:t>
            </a:r>
          </a:p>
          <a:p>
            <a:endParaRPr lang="pt-BR" sz="1100" dirty="0"/>
          </a:p>
        </p:txBody>
      </p:sp>
      <p:sp>
        <p:nvSpPr>
          <p:cNvPr id="15" name="CaixaDeTexto 14"/>
          <p:cNvSpPr txBox="1"/>
          <p:nvPr/>
        </p:nvSpPr>
        <p:spPr>
          <a:xfrm>
            <a:off x="10862187" y="2899338"/>
            <a:ext cx="1054447" cy="369332"/>
          </a:xfrm>
          <a:prstGeom prst="rect">
            <a:avLst/>
          </a:prstGeom>
          <a:solidFill>
            <a:srgbClr val="FF0000"/>
          </a:solidFill>
        </p:spPr>
        <p:txBody>
          <a:bodyPr wrap="square" rtlCol="0">
            <a:spAutoFit/>
          </a:bodyPr>
          <a:lstStyle/>
          <a:p>
            <a:r>
              <a:rPr lang="pt-BR" sz="700" dirty="0" smtClean="0"/>
              <a:t>SIM</a:t>
            </a:r>
          </a:p>
          <a:p>
            <a:endParaRPr lang="pt-BR" sz="1100" dirty="0"/>
          </a:p>
        </p:txBody>
      </p:sp>
      <p:sp>
        <p:nvSpPr>
          <p:cNvPr id="17" name="CaixaDeTexto 16"/>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9405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1305828" y="2879556"/>
            <a:ext cx="0" cy="141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367855A3-FC58-497F-B697-8BB8218AA418}"/>
              </a:ext>
            </a:extLst>
          </p:cNvPr>
          <p:cNvCxnSpPr/>
          <p:nvPr/>
        </p:nvCxnSpPr>
        <p:spPr>
          <a:xfrm>
            <a:off x="3136232"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BD4A406-86B5-4221-8F48-FB31C812B759}"/>
              </a:ext>
            </a:extLst>
          </p:cNvPr>
          <p:cNvCxnSpPr/>
          <p:nvPr/>
        </p:nvCxnSpPr>
        <p:spPr>
          <a:xfrm>
            <a:off x="4997116"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6886074" y="286752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92722EC-1C6D-4C53-82DD-BDE0B3C2E5EA}"/>
              </a:ext>
            </a:extLst>
          </p:cNvPr>
          <p:cNvCxnSpPr/>
          <p:nvPr/>
        </p:nvCxnSpPr>
        <p:spPr>
          <a:xfrm>
            <a:off x="8742947" y="2879556"/>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17DDD4D-9BE8-4528-879E-B30EC698BEFE}"/>
              </a:ext>
            </a:extLst>
          </p:cNvPr>
          <p:cNvCxnSpPr/>
          <p:nvPr/>
        </p:nvCxnSpPr>
        <p:spPr>
          <a:xfrm>
            <a:off x="10647948" y="2867524"/>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lstStyle/>
          <a:p>
            <a:r>
              <a:rPr lang="pt-BR" dirty="0"/>
              <a:t>Linha do Tempo COVID-19: Mundo-Brasil</a:t>
            </a:r>
          </a:p>
        </p:txBody>
      </p:sp>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4133400700"/>
              </p:ext>
            </p:extLst>
          </p:nvPr>
        </p:nvGraphicFramePr>
        <p:xfrm>
          <a:off x="240632" y="286603"/>
          <a:ext cx="11742821" cy="441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tângulo: Cantos Arredondados 19">
            <a:extLst>
              <a:ext uri="{FF2B5EF4-FFF2-40B4-BE49-F238E27FC236}">
                <a16:creationId xmlns:a16="http://schemas.microsoft.com/office/drawing/2014/main" id="{DFD91163-E590-4AF9-8F83-13F89156994C}"/>
              </a:ext>
            </a:extLst>
          </p:cNvPr>
          <p:cNvSpPr/>
          <p:nvPr/>
        </p:nvSpPr>
        <p:spPr>
          <a:xfrm>
            <a:off x="502497" y="4290153"/>
            <a:ext cx="1612228" cy="1009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OMS aumenta nível de risco de coronavírus para </a:t>
            </a:r>
            <a:r>
              <a:rPr lang="pt-BR" sz="1400" b="1" u="sng" dirty="0" smtClean="0">
                <a:solidFill>
                  <a:schemeClr val="tx1"/>
                </a:solidFill>
                <a:latin typeface="Abadi Extra Light" panose="020B0204020104020204" pitchFamily="34" charset="0"/>
              </a:rPr>
              <a:t>alto</a:t>
            </a:r>
            <a:endParaRPr lang="pt-BR" sz="1400" b="1" u="sng" dirty="0">
              <a:solidFill>
                <a:schemeClr val="tx1"/>
              </a:solidFill>
              <a:latin typeface="Abadi Extra Light" panose="020B0204020104020204" pitchFamily="34" charset="0"/>
            </a:endParaRPr>
          </a:p>
        </p:txBody>
      </p:sp>
      <p:sp>
        <p:nvSpPr>
          <p:cNvPr id="21" name="Retângulo: Cantos Arredondados 20">
            <a:extLst>
              <a:ext uri="{FF2B5EF4-FFF2-40B4-BE49-F238E27FC236}">
                <a16:creationId xmlns:a16="http://schemas.microsoft.com/office/drawing/2014/main" id="{CC5FECC8-6CB5-47C4-81A4-266D3C2D5800}"/>
              </a:ext>
            </a:extLst>
          </p:cNvPr>
          <p:cNvSpPr/>
          <p:nvPr/>
        </p:nvSpPr>
        <p:spPr>
          <a:xfrm>
            <a:off x="2442478" y="3463141"/>
            <a:ext cx="1503947" cy="159475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OMS declara emergência de saúde pública global por surto do coronavírus</a:t>
            </a:r>
            <a:endParaRPr lang="pt-BR" sz="1400" b="1" dirty="0">
              <a:solidFill>
                <a:srgbClr val="FF0000"/>
              </a:solidFill>
              <a:latin typeface="Abadi Extra Light" panose="020B0204020104020204" pitchFamily="34" charset="0"/>
            </a:endParaRP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4241131" y="4334728"/>
            <a:ext cx="1503947" cy="9569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OMS nomeia a doença como COVID-19</a:t>
            </a:r>
          </a:p>
        </p:txBody>
      </p:sp>
      <p:sp>
        <p:nvSpPr>
          <p:cNvPr id="23" name="Retângulo: Cantos Arredondados 22">
            <a:extLst>
              <a:ext uri="{FF2B5EF4-FFF2-40B4-BE49-F238E27FC236}">
                <a16:creationId xmlns:a16="http://schemas.microsoft.com/office/drawing/2014/main" id="{35E399E9-805C-43ED-8186-30B2EA142954}"/>
              </a:ext>
            </a:extLst>
          </p:cNvPr>
          <p:cNvSpPr/>
          <p:nvPr/>
        </p:nvSpPr>
        <p:spPr>
          <a:xfrm>
            <a:off x="6096000" y="3343702"/>
            <a:ext cx="1572541" cy="28405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Casos confirmados sobem de 44,7 mil para 59,8 mil, após mudança na metodologia que começou a utilizar RX e TC em análises médicas para apresentar resultados mais rápidos</a:t>
            </a: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8022724" y="3343702"/>
            <a:ext cx="1503947" cy="111047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Itália se torna o país europeu com mais casos confirmados</a:t>
            </a:r>
          </a:p>
        </p:txBody>
      </p:sp>
      <p:sp>
        <p:nvSpPr>
          <p:cNvPr id="25" name="Retângulo: Cantos Arredondados 24">
            <a:extLst>
              <a:ext uri="{FF2B5EF4-FFF2-40B4-BE49-F238E27FC236}">
                <a16:creationId xmlns:a16="http://schemas.microsoft.com/office/drawing/2014/main" id="{E5E542F5-C44F-4307-8CE7-C0AE0971826F}"/>
              </a:ext>
            </a:extLst>
          </p:cNvPr>
          <p:cNvSpPr/>
          <p:nvPr/>
        </p:nvSpPr>
        <p:spPr>
          <a:xfrm>
            <a:off x="9911345" y="3694739"/>
            <a:ext cx="1503947" cy="12799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FF0000"/>
                </a:solidFill>
                <a:latin typeface="Abadi Extra Light" panose="020B0204020104020204" pitchFamily="34" charset="0"/>
              </a:rPr>
              <a:t>PRIMEIRO CASO NO BRASIL</a:t>
            </a:r>
          </a:p>
        </p:txBody>
      </p:sp>
      <p:sp>
        <p:nvSpPr>
          <p:cNvPr id="30" name="Retângulo: Cantos Arredondados 29">
            <a:extLst>
              <a:ext uri="{FF2B5EF4-FFF2-40B4-BE49-F238E27FC236}">
                <a16:creationId xmlns:a16="http://schemas.microsoft.com/office/drawing/2014/main" id="{876B1203-5260-4158-A897-1131A1024AF9}"/>
              </a:ext>
            </a:extLst>
          </p:cNvPr>
          <p:cNvSpPr/>
          <p:nvPr/>
        </p:nvSpPr>
        <p:spPr>
          <a:xfrm>
            <a:off x="8022723" y="4689885"/>
            <a:ext cx="1503947" cy="117865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Mercado de frutos do mar é descartado como origem do vírus</a:t>
            </a:r>
          </a:p>
        </p:txBody>
      </p:sp>
      <p:cxnSp>
        <p:nvCxnSpPr>
          <p:cNvPr id="31" name="Conector reto 30">
            <a:extLst>
              <a:ext uri="{FF2B5EF4-FFF2-40B4-BE49-F238E27FC236}">
                <a16:creationId xmlns:a16="http://schemas.microsoft.com/office/drawing/2014/main" id="{4E297A3A-5185-4F51-BC94-AE85D0F80105}"/>
              </a:ext>
            </a:extLst>
          </p:cNvPr>
          <p:cNvCxnSpPr>
            <a:cxnSpLocks/>
            <a:endCxn id="30" idx="0"/>
          </p:cNvCxnSpPr>
          <p:nvPr/>
        </p:nvCxnSpPr>
        <p:spPr>
          <a:xfrm>
            <a:off x="8774697" y="4454178"/>
            <a:ext cx="0" cy="235707"/>
          </a:xfrm>
          <a:prstGeom prst="line">
            <a:avLst/>
          </a:prstGeom>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10017076" y="6044144"/>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7548005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Dados</a:t>
            </a:r>
            <a:endParaRPr lang="pt-BR" dirty="0"/>
          </a:p>
        </p:txBody>
      </p:sp>
      <p:sp>
        <p:nvSpPr>
          <p:cNvPr id="3" name="Espaço Reservado para Conteúdo 2"/>
          <p:cNvSpPr>
            <a:spLocks noGrp="1"/>
          </p:cNvSpPr>
          <p:nvPr>
            <p:ph idx="1"/>
          </p:nvPr>
        </p:nvSpPr>
        <p:spPr>
          <a:xfrm>
            <a:off x="1097280" y="1845734"/>
            <a:ext cx="10058400" cy="3961120"/>
          </a:xfrm>
        </p:spPr>
        <p:txBody>
          <a:bodyPr/>
          <a:lstStyle/>
          <a:p>
            <a:endParaRPr lang="pt-BR"/>
          </a:p>
        </p:txBody>
      </p:sp>
      <p:pic>
        <p:nvPicPr>
          <p:cNvPr id="4" name="Imagem 3"/>
          <p:cNvPicPr>
            <a:picLocks noChangeAspect="1"/>
          </p:cNvPicPr>
          <p:nvPr/>
        </p:nvPicPr>
        <p:blipFill rotWithShape="1">
          <a:blip r:embed="rId2"/>
          <a:srcRect l="6605" t="30836" r="2724" b="6845"/>
          <a:stretch/>
        </p:blipFill>
        <p:spPr>
          <a:xfrm>
            <a:off x="100993" y="1845734"/>
            <a:ext cx="11949979" cy="4546274"/>
          </a:xfrm>
          <a:prstGeom prst="rect">
            <a:avLst/>
          </a:prstGeom>
        </p:spPr>
      </p:pic>
      <p:sp>
        <p:nvSpPr>
          <p:cNvPr id="5" name="CaixaDeTexto 4"/>
          <p:cNvSpPr txBox="1"/>
          <p:nvPr/>
        </p:nvSpPr>
        <p:spPr>
          <a:xfrm>
            <a:off x="165118" y="2493758"/>
            <a:ext cx="582562" cy="292388"/>
          </a:xfrm>
          <a:prstGeom prst="rect">
            <a:avLst/>
          </a:prstGeom>
          <a:solidFill>
            <a:srgbClr val="FF0000"/>
          </a:solidFill>
        </p:spPr>
        <p:txBody>
          <a:bodyPr wrap="square" rtlCol="0">
            <a:spAutoFit/>
          </a:bodyPr>
          <a:lstStyle/>
          <a:p>
            <a:r>
              <a:rPr lang="pt-BR" sz="600" dirty="0" smtClean="0"/>
              <a:t>SIM</a:t>
            </a:r>
          </a:p>
          <a:p>
            <a:endParaRPr lang="pt-BR" sz="700" dirty="0"/>
          </a:p>
        </p:txBody>
      </p:sp>
      <p:sp>
        <p:nvSpPr>
          <p:cNvPr id="6" name="CaixaDeTexto 5"/>
          <p:cNvSpPr txBox="1"/>
          <p:nvPr/>
        </p:nvSpPr>
        <p:spPr>
          <a:xfrm>
            <a:off x="1161404" y="2493758"/>
            <a:ext cx="969737" cy="292388"/>
          </a:xfrm>
          <a:prstGeom prst="rect">
            <a:avLst/>
          </a:prstGeom>
          <a:noFill/>
        </p:spPr>
        <p:txBody>
          <a:bodyPr wrap="square" rtlCol="0">
            <a:spAutoFit/>
          </a:bodyPr>
          <a:lstStyle/>
          <a:p>
            <a:r>
              <a:rPr lang="pt-BR" sz="600" dirty="0" smtClean="0"/>
              <a:t>HAS; DM; OSTEOPOROSE</a:t>
            </a:r>
          </a:p>
          <a:p>
            <a:endParaRPr lang="pt-BR" sz="700" dirty="0"/>
          </a:p>
        </p:txBody>
      </p:sp>
      <p:sp>
        <p:nvSpPr>
          <p:cNvPr id="7" name="CaixaDeTexto 6"/>
          <p:cNvSpPr txBox="1"/>
          <p:nvPr/>
        </p:nvSpPr>
        <p:spPr>
          <a:xfrm>
            <a:off x="2544866" y="2493758"/>
            <a:ext cx="582562" cy="292388"/>
          </a:xfrm>
          <a:prstGeom prst="rect">
            <a:avLst/>
          </a:prstGeom>
          <a:solidFill>
            <a:srgbClr val="FF0000"/>
          </a:solidFill>
        </p:spPr>
        <p:txBody>
          <a:bodyPr wrap="square" rtlCol="0">
            <a:spAutoFit/>
          </a:bodyPr>
          <a:lstStyle/>
          <a:p>
            <a:r>
              <a:rPr lang="pt-BR" sz="600" dirty="0" smtClean="0"/>
              <a:t>SIM</a:t>
            </a:r>
          </a:p>
          <a:p>
            <a:endParaRPr lang="pt-BR" sz="700" dirty="0"/>
          </a:p>
        </p:txBody>
      </p:sp>
      <p:sp>
        <p:nvSpPr>
          <p:cNvPr id="8" name="CaixaDeTexto 7"/>
          <p:cNvSpPr txBox="1"/>
          <p:nvPr/>
        </p:nvSpPr>
        <p:spPr>
          <a:xfrm>
            <a:off x="3477028" y="2493758"/>
            <a:ext cx="1301449" cy="292388"/>
          </a:xfrm>
          <a:prstGeom prst="rect">
            <a:avLst/>
          </a:prstGeom>
          <a:noFill/>
        </p:spPr>
        <p:txBody>
          <a:bodyPr wrap="square" rtlCol="0">
            <a:spAutoFit/>
          </a:bodyPr>
          <a:lstStyle/>
          <a:p>
            <a:r>
              <a:rPr lang="pt-BR" sz="600" dirty="0" smtClean="0"/>
              <a:t>ENALAPRIL; INSULINA, DIPIRONA</a:t>
            </a:r>
          </a:p>
          <a:p>
            <a:endParaRPr lang="pt-BR" sz="700" dirty="0"/>
          </a:p>
        </p:txBody>
      </p:sp>
      <p:sp>
        <p:nvSpPr>
          <p:cNvPr id="9" name="CaixaDeTexto 8"/>
          <p:cNvSpPr txBox="1"/>
          <p:nvPr/>
        </p:nvSpPr>
        <p:spPr>
          <a:xfrm>
            <a:off x="5128076" y="2493758"/>
            <a:ext cx="646687" cy="292388"/>
          </a:xfrm>
          <a:prstGeom prst="rect">
            <a:avLst/>
          </a:prstGeom>
          <a:solidFill>
            <a:srgbClr val="FF0000"/>
          </a:solidFill>
        </p:spPr>
        <p:txBody>
          <a:bodyPr wrap="square" rtlCol="0">
            <a:spAutoFit/>
          </a:bodyPr>
          <a:lstStyle/>
          <a:p>
            <a:r>
              <a:rPr lang="pt-BR" sz="600" dirty="0" smtClean="0"/>
              <a:t>SIM</a:t>
            </a:r>
          </a:p>
          <a:p>
            <a:endParaRPr lang="pt-BR" sz="700" dirty="0"/>
          </a:p>
        </p:txBody>
      </p:sp>
      <p:sp>
        <p:nvSpPr>
          <p:cNvPr id="10" name="CaixaDeTexto 9"/>
          <p:cNvSpPr txBox="1"/>
          <p:nvPr/>
        </p:nvSpPr>
        <p:spPr>
          <a:xfrm>
            <a:off x="6349734" y="2493758"/>
            <a:ext cx="1061331" cy="292388"/>
          </a:xfrm>
          <a:prstGeom prst="rect">
            <a:avLst/>
          </a:prstGeom>
          <a:noFill/>
        </p:spPr>
        <p:txBody>
          <a:bodyPr wrap="square" rtlCol="0">
            <a:spAutoFit/>
          </a:bodyPr>
          <a:lstStyle/>
          <a:p>
            <a:r>
              <a:rPr lang="pt-BR" sz="600" dirty="0" smtClean="0"/>
              <a:t>PARACETAMOL</a:t>
            </a:r>
          </a:p>
          <a:p>
            <a:endParaRPr lang="pt-BR" sz="700" dirty="0"/>
          </a:p>
        </p:txBody>
      </p:sp>
      <p:sp>
        <p:nvSpPr>
          <p:cNvPr id="11" name="CaixaDeTexto 10"/>
          <p:cNvSpPr txBox="1"/>
          <p:nvPr/>
        </p:nvSpPr>
        <p:spPr>
          <a:xfrm>
            <a:off x="7854071" y="2493758"/>
            <a:ext cx="553282" cy="292388"/>
          </a:xfrm>
          <a:prstGeom prst="rect">
            <a:avLst/>
          </a:prstGeom>
          <a:solidFill>
            <a:srgbClr val="00B050"/>
          </a:solidFill>
        </p:spPr>
        <p:txBody>
          <a:bodyPr wrap="square" rtlCol="0">
            <a:spAutoFit/>
          </a:bodyPr>
          <a:lstStyle/>
          <a:p>
            <a:r>
              <a:rPr lang="pt-BR" sz="600" dirty="0" smtClean="0"/>
              <a:t>NÃO</a:t>
            </a:r>
          </a:p>
          <a:p>
            <a:endParaRPr lang="pt-BR" sz="700" dirty="0"/>
          </a:p>
        </p:txBody>
      </p:sp>
      <p:sp>
        <p:nvSpPr>
          <p:cNvPr id="12" name="CaixaDeTexto 11"/>
          <p:cNvSpPr txBox="1"/>
          <p:nvPr/>
        </p:nvSpPr>
        <p:spPr>
          <a:xfrm>
            <a:off x="10670935" y="2493758"/>
            <a:ext cx="1304755" cy="292388"/>
          </a:xfrm>
          <a:prstGeom prst="rect">
            <a:avLst/>
          </a:prstGeom>
          <a:solidFill>
            <a:srgbClr val="FF0000"/>
          </a:solidFill>
        </p:spPr>
        <p:txBody>
          <a:bodyPr wrap="square" rtlCol="0">
            <a:spAutoFit/>
          </a:bodyPr>
          <a:lstStyle/>
          <a:p>
            <a:r>
              <a:rPr lang="pt-BR" sz="600" dirty="0" smtClean="0"/>
              <a:t>SIM</a:t>
            </a:r>
          </a:p>
          <a:p>
            <a:endParaRPr lang="pt-BR" sz="700" dirty="0"/>
          </a:p>
        </p:txBody>
      </p:sp>
      <p:sp>
        <p:nvSpPr>
          <p:cNvPr id="14" name="CaixaDeTexto 13"/>
          <p:cNvSpPr txBox="1"/>
          <p:nvPr/>
        </p:nvSpPr>
        <p:spPr>
          <a:xfrm>
            <a:off x="9952893" y="6392008"/>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40760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Dados</a:t>
            </a:r>
            <a:endParaRPr lang="pt-BR" dirty="0"/>
          </a:p>
        </p:txBody>
      </p:sp>
      <p:sp>
        <p:nvSpPr>
          <p:cNvPr id="3" name="Espaço Reservado para Conteúdo 2"/>
          <p:cNvSpPr>
            <a:spLocks noGrp="1"/>
          </p:cNvSpPr>
          <p:nvPr>
            <p:ph idx="1"/>
          </p:nvPr>
        </p:nvSpPr>
        <p:spPr/>
        <p:txBody>
          <a:bodyPr/>
          <a:lstStyle/>
          <a:p>
            <a:endParaRPr lang="pt-BR"/>
          </a:p>
        </p:txBody>
      </p:sp>
      <p:pic>
        <p:nvPicPr>
          <p:cNvPr id="5" name="Imagem 4"/>
          <p:cNvPicPr>
            <a:picLocks noChangeAspect="1"/>
          </p:cNvPicPr>
          <p:nvPr/>
        </p:nvPicPr>
        <p:blipFill rotWithShape="1">
          <a:blip r:embed="rId2"/>
          <a:srcRect l="2686" t="30439" r="1492" b="5850"/>
          <a:stretch/>
        </p:blipFill>
        <p:spPr>
          <a:xfrm>
            <a:off x="136477" y="1673772"/>
            <a:ext cx="11682484" cy="4367284"/>
          </a:xfrm>
          <a:prstGeom prst="rect">
            <a:avLst/>
          </a:prstGeom>
        </p:spPr>
      </p:pic>
      <p:sp>
        <p:nvSpPr>
          <p:cNvPr id="7" name="CaixaDeTexto 6"/>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3165231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Página de notificação</a:t>
            </a:r>
            <a:endParaRPr lang="pt-BR" dirty="0"/>
          </a:p>
        </p:txBody>
      </p:sp>
      <p:pic>
        <p:nvPicPr>
          <p:cNvPr id="4" name="Imagem 3"/>
          <p:cNvPicPr>
            <a:picLocks noChangeAspect="1"/>
          </p:cNvPicPr>
          <p:nvPr/>
        </p:nvPicPr>
        <p:blipFill rotWithShape="1">
          <a:blip r:embed="rId2"/>
          <a:srcRect l="1610" t="6746" r="4838" b="8262"/>
          <a:stretch/>
        </p:blipFill>
        <p:spPr>
          <a:xfrm>
            <a:off x="1097280" y="1899139"/>
            <a:ext cx="10279966" cy="4185138"/>
          </a:xfrm>
          <a:prstGeom prst="rect">
            <a:avLst/>
          </a:prstGeom>
        </p:spPr>
      </p:pic>
      <p:sp>
        <p:nvSpPr>
          <p:cNvPr id="5" name="Retângulo 4"/>
          <p:cNvSpPr/>
          <p:nvPr/>
        </p:nvSpPr>
        <p:spPr>
          <a:xfrm>
            <a:off x="1097280" y="2611315"/>
            <a:ext cx="889782" cy="96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449135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Condutas no Paciente </a:t>
            </a:r>
            <a:r>
              <a:rPr lang="pt-BR" dirty="0" err="1" smtClean="0"/>
              <a:t>Sd</a:t>
            </a:r>
            <a:r>
              <a:rPr lang="pt-BR" dirty="0" smtClean="0"/>
              <a:t>. Gripal</a:t>
            </a:r>
            <a:br>
              <a:rPr lang="pt-BR" dirty="0" smtClean="0"/>
            </a:br>
            <a:r>
              <a:rPr lang="pt-BR" b="1" dirty="0" smtClean="0"/>
              <a:t>Receita</a:t>
            </a:r>
            <a:endParaRPr lang="pt-BR" b="1" dirty="0"/>
          </a:p>
        </p:txBody>
      </p:sp>
      <p:pic>
        <p:nvPicPr>
          <p:cNvPr id="4" name="Imagem 3"/>
          <p:cNvPicPr>
            <a:picLocks noChangeAspect="1"/>
          </p:cNvPicPr>
          <p:nvPr/>
        </p:nvPicPr>
        <p:blipFill rotWithShape="1">
          <a:blip r:embed="rId2"/>
          <a:srcRect l="20149" t="23669" r="18395" b="7044"/>
          <a:stretch/>
        </p:blipFill>
        <p:spPr>
          <a:xfrm>
            <a:off x="2380169" y="1597028"/>
            <a:ext cx="7492622" cy="4749420"/>
          </a:xfrm>
          <a:prstGeom prst="rect">
            <a:avLst/>
          </a:prstGeom>
        </p:spPr>
      </p:pic>
      <p:sp>
        <p:nvSpPr>
          <p:cNvPr id="6" name="CaixaDeTexto 5"/>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018550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Condutas no Paciente </a:t>
            </a:r>
            <a:r>
              <a:rPr lang="pt-BR" dirty="0" err="1"/>
              <a:t>Sd</a:t>
            </a:r>
            <a:r>
              <a:rPr lang="pt-BR" dirty="0"/>
              <a:t>. </a:t>
            </a:r>
            <a:r>
              <a:rPr lang="pt-BR" dirty="0" smtClean="0"/>
              <a:t>Gripal</a:t>
            </a:r>
            <a:r>
              <a:rPr lang="pt-BR" dirty="0"/>
              <a:t/>
            </a:r>
            <a:br>
              <a:rPr lang="pt-BR" dirty="0"/>
            </a:br>
            <a:r>
              <a:rPr lang="pt-BR" b="1" dirty="0"/>
              <a:t>Receita</a:t>
            </a:r>
            <a:r>
              <a:rPr lang="pt-BR" dirty="0"/>
              <a:t> – Casos especiais</a:t>
            </a:r>
          </a:p>
        </p:txBody>
      </p:sp>
      <p:pic>
        <p:nvPicPr>
          <p:cNvPr id="5" name="Espaço Reservado para Conteúdo 4"/>
          <p:cNvPicPr>
            <a:picLocks noGrp="1" noChangeAspect="1"/>
          </p:cNvPicPr>
          <p:nvPr>
            <p:ph idx="1"/>
          </p:nvPr>
        </p:nvPicPr>
        <p:blipFill rotWithShape="1">
          <a:blip r:embed="rId3"/>
          <a:srcRect l="21222" t="14493" r="17931" b="13921"/>
          <a:stretch/>
        </p:blipFill>
        <p:spPr>
          <a:xfrm>
            <a:off x="2393135" y="1693400"/>
            <a:ext cx="7466690" cy="4698609"/>
          </a:xfrm>
          <a:prstGeom prst="rect">
            <a:avLst/>
          </a:prstGeom>
        </p:spPr>
      </p:pic>
      <p:sp>
        <p:nvSpPr>
          <p:cNvPr id="6" name="CaixaDeTexto 5"/>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75625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Condutas no Paciente </a:t>
            </a:r>
            <a:r>
              <a:rPr lang="pt-BR" dirty="0" err="1"/>
              <a:t>Sd</a:t>
            </a:r>
            <a:r>
              <a:rPr lang="pt-BR" dirty="0"/>
              <a:t>. Gripal</a:t>
            </a:r>
            <a:br>
              <a:rPr lang="pt-BR" dirty="0"/>
            </a:br>
            <a:r>
              <a:rPr lang="pt-BR" sz="4400" b="1" dirty="0"/>
              <a:t>TCLE </a:t>
            </a:r>
            <a:r>
              <a:rPr lang="pt-BR" sz="4400" b="1" dirty="0" smtClean="0"/>
              <a:t>unidade </a:t>
            </a:r>
            <a:r>
              <a:rPr lang="pt-BR" sz="4400" dirty="0"/>
              <a:t>–</a:t>
            </a:r>
            <a:r>
              <a:rPr lang="pt-BR" sz="4400" b="1" dirty="0"/>
              <a:t> </a:t>
            </a:r>
            <a:r>
              <a:rPr lang="pt-BR" sz="4400" dirty="0"/>
              <a:t>Orientações e acompanhamento</a:t>
            </a:r>
          </a:p>
        </p:txBody>
      </p:sp>
      <p:pic>
        <p:nvPicPr>
          <p:cNvPr id="7" name="Imagem 6"/>
          <p:cNvPicPr>
            <a:picLocks noChangeAspect="1"/>
          </p:cNvPicPr>
          <p:nvPr/>
        </p:nvPicPr>
        <p:blipFill>
          <a:blip r:embed="rId3"/>
          <a:stretch>
            <a:fillRect/>
          </a:stretch>
        </p:blipFill>
        <p:spPr>
          <a:xfrm>
            <a:off x="2029877" y="1737360"/>
            <a:ext cx="8193206" cy="4606429"/>
          </a:xfrm>
          <a:prstGeom prst="rect">
            <a:avLst/>
          </a:prstGeom>
        </p:spPr>
      </p:pic>
      <p:sp>
        <p:nvSpPr>
          <p:cNvPr id="8" name="CaixaDeTexto 7"/>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244225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Condutas no Paciente </a:t>
            </a:r>
            <a:r>
              <a:rPr lang="pt-BR" dirty="0" err="1"/>
              <a:t>Sd</a:t>
            </a:r>
            <a:r>
              <a:rPr lang="pt-BR" dirty="0"/>
              <a:t>. Gripal</a:t>
            </a:r>
            <a:br>
              <a:rPr lang="pt-BR" dirty="0"/>
            </a:br>
            <a:r>
              <a:rPr lang="pt-BR" b="1" dirty="0"/>
              <a:t>TCLE, Atestado e Atestado </a:t>
            </a:r>
            <a:r>
              <a:rPr lang="pt-BR" b="1" dirty="0" smtClean="0"/>
              <a:t>familiar SMS</a:t>
            </a:r>
            <a:endParaRPr lang="pt-BR" b="1" dirty="0"/>
          </a:p>
        </p:txBody>
      </p:sp>
      <p:pic>
        <p:nvPicPr>
          <p:cNvPr id="4" name="Espaço Reservado para Conteúdo 3"/>
          <p:cNvPicPr>
            <a:picLocks noGrp="1" noChangeAspect="1"/>
          </p:cNvPicPr>
          <p:nvPr>
            <p:ph idx="1"/>
          </p:nvPr>
        </p:nvPicPr>
        <p:blipFill rotWithShape="1">
          <a:blip r:embed="rId2"/>
          <a:srcRect l="11684" t="1941" r="12400" b="2385"/>
          <a:stretch/>
        </p:blipFill>
        <p:spPr>
          <a:xfrm>
            <a:off x="2408446" y="1737360"/>
            <a:ext cx="7427731" cy="4984401"/>
          </a:xfrm>
          <a:prstGeom prst="rect">
            <a:avLst/>
          </a:prstGeom>
        </p:spPr>
      </p:pic>
      <p:sp>
        <p:nvSpPr>
          <p:cNvPr id="5" name="CaixaDeTexto 4"/>
          <p:cNvSpPr txBox="1"/>
          <p:nvPr/>
        </p:nvSpPr>
        <p:spPr>
          <a:xfrm>
            <a:off x="10037058" y="6444762"/>
            <a:ext cx="2634588" cy="276999"/>
          </a:xfrm>
          <a:prstGeom prst="rect">
            <a:avLst/>
          </a:prstGeom>
          <a:noFill/>
        </p:spPr>
        <p:txBody>
          <a:bodyPr wrap="square" rtlCol="0">
            <a:spAutoFit/>
          </a:bodyPr>
          <a:lstStyle/>
          <a:p>
            <a:r>
              <a:rPr lang="pt-BR" sz="1200" dirty="0" smtClean="0"/>
              <a:t>Fonte: Nota técnica n°2 - SMS</a:t>
            </a:r>
            <a:endParaRPr lang="pt-BR" sz="1200" dirty="0"/>
          </a:p>
        </p:txBody>
      </p:sp>
    </p:spTree>
    <p:extLst>
      <p:ext uri="{BB962C8B-B14F-4D97-AF65-F5344CB8AC3E}">
        <p14:creationId xmlns:p14="http://schemas.microsoft.com/office/powerpoint/2010/main" val="34272597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Registro</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21367884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26780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Acompanhamento dos isolamentos domiciliares</a:t>
            </a:r>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8212669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7249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Dificuldades e Desafios </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697934575"/>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693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1305828" y="2879556"/>
            <a:ext cx="0" cy="141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367855A3-FC58-497F-B697-8BB8218AA418}"/>
              </a:ext>
            </a:extLst>
          </p:cNvPr>
          <p:cNvCxnSpPr/>
          <p:nvPr/>
        </p:nvCxnSpPr>
        <p:spPr>
          <a:xfrm>
            <a:off x="3136232"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BD4A406-86B5-4221-8F48-FB31C812B759}"/>
              </a:ext>
            </a:extLst>
          </p:cNvPr>
          <p:cNvCxnSpPr/>
          <p:nvPr/>
        </p:nvCxnSpPr>
        <p:spPr>
          <a:xfrm>
            <a:off x="4997116"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6886074" y="286752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92722EC-1C6D-4C53-82DD-BDE0B3C2E5EA}"/>
              </a:ext>
            </a:extLst>
          </p:cNvPr>
          <p:cNvCxnSpPr/>
          <p:nvPr/>
        </p:nvCxnSpPr>
        <p:spPr>
          <a:xfrm>
            <a:off x="8742947" y="2879556"/>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17DDD4D-9BE8-4528-879E-B30EC698BEFE}"/>
              </a:ext>
            </a:extLst>
          </p:cNvPr>
          <p:cNvCxnSpPr/>
          <p:nvPr/>
        </p:nvCxnSpPr>
        <p:spPr>
          <a:xfrm>
            <a:off x="10914345" y="2836698"/>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lstStyle/>
          <a:p>
            <a:r>
              <a:rPr lang="pt-BR" dirty="0"/>
              <a:t>Linha do Tempo COVID-19: Mundo-Brasil</a:t>
            </a:r>
          </a:p>
        </p:txBody>
      </p:sp>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1357648934"/>
              </p:ext>
            </p:extLst>
          </p:nvPr>
        </p:nvGraphicFramePr>
        <p:xfrm>
          <a:off x="262689" y="401456"/>
          <a:ext cx="11742821" cy="40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tângulo: Cantos Arredondados 19">
            <a:extLst>
              <a:ext uri="{FF2B5EF4-FFF2-40B4-BE49-F238E27FC236}">
                <a16:creationId xmlns:a16="http://schemas.microsoft.com/office/drawing/2014/main" id="{DFD91163-E590-4AF9-8F83-13F89156994C}"/>
              </a:ext>
            </a:extLst>
          </p:cNvPr>
          <p:cNvSpPr/>
          <p:nvPr/>
        </p:nvSpPr>
        <p:spPr>
          <a:xfrm>
            <a:off x="515087" y="3664815"/>
            <a:ext cx="1612228" cy="1143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OMS eleva risco de epidemia de coronavírus no mundo para “muito alto”</a:t>
            </a:r>
            <a:endParaRPr lang="pt-BR" sz="1400" b="1" u="sng" dirty="0">
              <a:solidFill>
                <a:schemeClr val="tx1"/>
              </a:solidFill>
              <a:latin typeface="Abadi Extra Light" panose="020B0204020104020204" pitchFamily="34" charset="0"/>
            </a:endParaRP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2346489" y="3426029"/>
            <a:ext cx="1572540" cy="1143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Primeiro registro de transmissão do vírus dentro do país</a:t>
            </a:r>
          </a:p>
        </p:txBody>
      </p:sp>
      <p:sp>
        <p:nvSpPr>
          <p:cNvPr id="23" name="Retângulo: Cantos Arredondados 22">
            <a:extLst>
              <a:ext uri="{FF2B5EF4-FFF2-40B4-BE49-F238E27FC236}">
                <a16:creationId xmlns:a16="http://schemas.microsoft.com/office/drawing/2014/main" id="{35E399E9-805C-43ED-8186-30B2EA142954}"/>
              </a:ext>
            </a:extLst>
          </p:cNvPr>
          <p:cNvSpPr/>
          <p:nvPr/>
        </p:nvSpPr>
        <p:spPr>
          <a:xfrm>
            <a:off x="4207376" y="3715571"/>
            <a:ext cx="1572541" cy="1450758"/>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São Paulo é o principal estado afetado</a:t>
            </a:r>
          </a:p>
          <a:p>
            <a:pPr algn="ctr"/>
            <a:r>
              <a:rPr lang="pt-BR" sz="1300" b="1" dirty="0">
                <a:solidFill>
                  <a:schemeClr val="tx1"/>
                </a:solidFill>
                <a:latin typeface="Abadi Extra Light" panose="020B0204020104020204" pitchFamily="34" charset="0"/>
              </a:rPr>
              <a:t>25 casos confirmados no Brasil</a:t>
            </a: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5942140" y="3348127"/>
            <a:ext cx="1717393" cy="1973621"/>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Conflitos entre o Governo Brasileiro e as </a:t>
            </a:r>
            <a:r>
              <a:rPr lang="pt-BR" sz="1400" b="1" dirty="0" smtClean="0">
                <a:solidFill>
                  <a:schemeClr val="tx1"/>
                </a:solidFill>
                <a:latin typeface="Abadi Extra Light" panose="020B0204020104020204" pitchFamily="34" charset="0"/>
              </a:rPr>
              <a:t>recomendações </a:t>
            </a:r>
            <a:r>
              <a:rPr lang="pt-BR" sz="1400" b="1" dirty="0">
                <a:solidFill>
                  <a:schemeClr val="tx1"/>
                </a:solidFill>
                <a:latin typeface="Abadi Extra Light" panose="020B0204020104020204" pitchFamily="34" charset="0"/>
              </a:rPr>
              <a:t>do </a:t>
            </a:r>
            <a:r>
              <a:rPr lang="pt-BR" sz="1400" b="1" dirty="0" smtClean="0">
                <a:solidFill>
                  <a:schemeClr val="tx1"/>
                </a:solidFill>
                <a:latin typeface="Abadi Extra Light" panose="020B0204020104020204" pitchFamily="34" charset="0"/>
              </a:rPr>
              <a:t>Ministério </a:t>
            </a:r>
            <a:r>
              <a:rPr lang="pt-BR" sz="1400" b="1" dirty="0">
                <a:solidFill>
                  <a:schemeClr val="tx1"/>
                </a:solidFill>
                <a:latin typeface="Abadi Extra Light" panose="020B0204020104020204" pitchFamily="34" charset="0"/>
              </a:rPr>
              <a:t>da </a:t>
            </a:r>
            <a:r>
              <a:rPr lang="pt-BR" sz="1400" b="1" dirty="0" smtClean="0">
                <a:solidFill>
                  <a:schemeClr val="tx1"/>
                </a:solidFill>
                <a:latin typeface="Abadi Extra Light" panose="020B0204020104020204" pitchFamily="34" charset="0"/>
              </a:rPr>
              <a:t>Saúde</a:t>
            </a:r>
            <a:endParaRPr lang="pt-BR" sz="1400" b="1" dirty="0">
              <a:solidFill>
                <a:schemeClr val="tx1"/>
              </a:solidFill>
              <a:latin typeface="Abadi Extra Light" panose="020B0204020104020204" pitchFamily="34" charset="0"/>
            </a:endParaRPr>
          </a:p>
          <a:p>
            <a:pPr algn="ctr"/>
            <a:endParaRPr lang="pt-BR" sz="1400" b="1" dirty="0">
              <a:solidFill>
                <a:schemeClr val="tx1"/>
              </a:solidFill>
              <a:latin typeface="Abadi Extra Light" panose="020B0204020104020204" pitchFamily="34" charset="0"/>
            </a:endParaRPr>
          </a:p>
          <a:p>
            <a:pPr algn="ctr"/>
            <a:r>
              <a:rPr lang="pt-BR" sz="1400" b="1" dirty="0">
                <a:solidFill>
                  <a:srgbClr val="FF0000"/>
                </a:solidFill>
                <a:latin typeface="Abadi Extra Light" panose="020B0204020104020204" pitchFamily="34" charset="0"/>
              </a:rPr>
              <a:t>“Gripezinha”?</a:t>
            </a:r>
          </a:p>
        </p:txBody>
      </p:sp>
      <p:sp>
        <p:nvSpPr>
          <p:cNvPr id="25" name="Retângulo: Cantos Arredondados 24">
            <a:extLst>
              <a:ext uri="{FF2B5EF4-FFF2-40B4-BE49-F238E27FC236}">
                <a16:creationId xmlns:a16="http://schemas.microsoft.com/office/drawing/2014/main" id="{E5E542F5-C44F-4307-8CE7-C0AE0971826F}"/>
              </a:ext>
            </a:extLst>
          </p:cNvPr>
          <p:cNvSpPr/>
          <p:nvPr/>
        </p:nvSpPr>
        <p:spPr>
          <a:xfrm>
            <a:off x="7857221" y="3777917"/>
            <a:ext cx="1988018" cy="244057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FF0000"/>
                </a:solidFill>
                <a:latin typeface="Abadi Extra Light" panose="020B0204020104020204" pitchFamily="34" charset="0"/>
              </a:rPr>
              <a:t>OMS declara coronavírus como PANDEMIA, após número de casos ultrapassar 118 mil em todo o mundo</a:t>
            </a:r>
          </a:p>
          <a:p>
            <a:pPr algn="ctr"/>
            <a:endParaRPr lang="pt-BR" sz="1400" b="1" dirty="0">
              <a:solidFill>
                <a:srgbClr val="FF0000"/>
              </a:solidFill>
              <a:latin typeface="Abadi Extra Light" panose="020B0204020104020204" pitchFamily="34" charset="0"/>
            </a:endParaRPr>
          </a:p>
          <a:p>
            <a:pPr algn="ctr"/>
            <a:r>
              <a:rPr lang="pt-BR" sz="1400" b="1" dirty="0">
                <a:solidFill>
                  <a:schemeClr val="tx1"/>
                </a:solidFill>
                <a:latin typeface="Abadi Extra Light" panose="020B0204020104020204" pitchFamily="34" charset="0"/>
              </a:rPr>
              <a:t>114 países </a:t>
            </a:r>
          </a:p>
          <a:p>
            <a:pPr algn="ctr"/>
            <a:r>
              <a:rPr lang="pt-BR" sz="1400" b="1" dirty="0">
                <a:solidFill>
                  <a:schemeClr val="tx1"/>
                </a:solidFill>
                <a:latin typeface="Abadi Extra Light" panose="020B0204020104020204" pitchFamily="34" charset="0"/>
              </a:rPr>
              <a:t>Situação da China quase estabilizada </a:t>
            </a:r>
          </a:p>
        </p:txBody>
      </p:sp>
      <p:sp>
        <p:nvSpPr>
          <p:cNvPr id="26" name="Retângulo: Cantos Arredondados 25">
            <a:extLst>
              <a:ext uri="{FF2B5EF4-FFF2-40B4-BE49-F238E27FC236}">
                <a16:creationId xmlns:a16="http://schemas.microsoft.com/office/drawing/2014/main" id="{0B819559-D7D2-447B-B2FB-49F3A1E8F5CC}"/>
              </a:ext>
            </a:extLst>
          </p:cNvPr>
          <p:cNvSpPr/>
          <p:nvPr/>
        </p:nvSpPr>
        <p:spPr>
          <a:xfrm>
            <a:off x="458137" y="5075180"/>
            <a:ext cx="1726128" cy="1143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No Brasil: 182 casos suspeitos em 6 estados, 1 paciente confirmado</a:t>
            </a:r>
            <a:endParaRPr lang="pt-BR" sz="1400" b="1" u="sng" dirty="0">
              <a:solidFill>
                <a:schemeClr val="tx1"/>
              </a:solidFill>
              <a:latin typeface="Abadi Extra Light" panose="020B0204020104020204" pitchFamily="34" charset="0"/>
            </a:endParaRPr>
          </a:p>
        </p:txBody>
      </p:sp>
      <p:cxnSp>
        <p:nvCxnSpPr>
          <p:cNvPr id="3" name="Conector reto 2">
            <a:extLst>
              <a:ext uri="{FF2B5EF4-FFF2-40B4-BE49-F238E27FC236}">
                <a16:creationId xmlns:a16="http://schemas.microsoft.com/office/drawing/2014/main" id="{4D179E0B-A72A-4EB3-A8A1-72CB3D72EE39}"/>
              </a:ext>
            </a:extLst>
          </p:cNvPr>
          <p:cNvCxnSpPr>
            <a:stCxn id="26" idx="0"/>
            <a:endCxn id="20" idx="2"/>
          </p:cNvCxnSpPr>
          <p:nvPr/>
        </p:nvCxnSpPr>
        <p:spPr>
          <a:xfrm flipV="1">
            <a:off x="1321201" y="4808122"/>
            <a:ext cx="0" cy="26705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tângulo: Cantos Arredondados 26">
            <a:extLst>
              <a:ext uri="{FF2B5EF4-FFF2-40B4-BE49-F238E27FC236}">
                <a16:creationId xmlns:a16="http://schemas.microsoft.com/office/drawing/2014/main" id="{890AFC47-2929-4275-B5CB-C09EC20611F0}"/>
              </a:ext>
            </a:extLst>
          </p:cNvPr>
          <p:cNvSpPr/>
          <p:nvPr/>
        </p:nvSpPr>
        <p:spPr>
          <a:xfrm>
            <a:off x="4207376" y="5477168"/>
            <a:ext cx="1572541" cy="627002"/>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Isolamento total na Itália</a:t>
            </a:r>
          </a:p>
        </p:txBody>
      </p:sp>
      <p:cxnSp>
        <p:nvCxnSpPr>
          <p:cNvPr id="14" name="Conector reto 13">
            <a:extLst>
              <a:ext uri="{FF2B5EF4-FFF2-40B4-BE49-F238E27FC236}">
                <a16:creationId xmlns:a16="http://schemas.microsoft.com/office/drawing/2014/main" id="{4918CE3D-4920-4840-9C47-7BC89035721A}"/>
              </a:ext>
            </a:extLst>
          </p:cNvPr>
          <p:cNvCxnSpPr>
            <a:stCxn id="27" idx="0"/>
            <a:endCxn id="23" idx="2"/>
          </p:cNvCxnSpPr>
          <p:nvPr/>
        </p:nvCxnSpPr>
        <p:spPr>
          <a:xfrm flipV="1">
            <a:off x="4993647" y="5166329"/>
            <a:ext cx="0" cy="3108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tângulo: Cantos Arredondados 27">
            <a:extLst>
              <a:ext uri="{FF2B5EF4-FFF2-40B4-BE49-F238E27FC236}">
                <a16:creationId xmlns:a16="http://schemas.microsoft.com/office/drawing/2014/main" id="{19298C4C-55AC-428F-96FB-12C1D7323E42}"/>
              </a:ext>
            </a:extLst>
          </p:cNvPr>
          <p:cNvSpPr/>
          <p:nvPr/>
        </p:nvSpPr>
        <p:spPr>
          <a:xfrm>
            <a:off x="10064413" y="3358260"/>
            <a:ext cx="1686069" cy="2646755"/>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Fim do pico de COVID-19 na China </a:t>
            </a:r>
            <a:r>
              <a:rPr lang="pt-BR" sz="1300" b="1" dirty="0" smtClean="0">
                <a:solidFill>
                  <a:schemeClr val="tx1"/>
                </a:solidFill>
                <a:latin typeface="Abadi Extra Light" panose="020B0204020104020204" pitchFamily="34" charset="0"/>
              </a:rPr>
              <a:t> (após 70 dias)</a:t>
            </a:r>
            <a:endParaRPr lang="pt-BR" sz="1300" b="1" dirty="0">
              <a:solidFill>
                <a:schemeClr val="tx1"/>
              </a:solidFill>
              <a:latin typeface="Abadi Extra Light" panose="020B0204020104020204" pitchFamily="34" charset="0"/>
            </a:endParaRPr>
          </a:p>
          <a:p>
            <a:pPr algn="ctr"/>
            <a:endParaRPr lang="pt-BR" sz="1300" b="1" dirty="0">
              <a:solidFill>
                <a:schemeClr val="tx1"/>
              </a:solidFill>
              <a:latin typeface="Abadi Extra Light" panose="020B0204020104020204" pitchFamily="34" charset="0"/>
            </a:endParaRPr>
          </a:p>
          <a:p>
            <a:pPr algn="ctr"/>
            <a:r>
              <a:rPr lang="pt-BR" sz="1300" b="1" dirty="0">
                <a:solidFill>
                  <a:schemeClr val="tx1"/>
                </a:solidFill>
                <a:latin typeface="Abadi Extra Light" panose="020B0204020104020204" pitchFamily="34" charset="0"/>
              </a:rPr>
              <a:t>Primeira transmissão local no Brasil </a:t>
            </a:r>
          </a:p>
          <a:p>
            <a:pPr algn="ctr"/>
            <a:endParaRPr lang="pt-BR" sz="1300" b="1" dirty="0">
              <a:solidFill>
                <a:schemeClr val="tx1"/>
              </a:solidFill>
              <a:latin typeface="Abadi Extra Light" panose="020B0204020104020204" pitchFamily="34" charset="0"/>
            </a:endParaRPr>
          </a:p>
          <a:p>
            <a:pPr algn="ctr"/>
            <a:r>
              <a:rPr lang="pt-BR" sz="1300" b="1" dirty="0">
                <a:solidFill>
                  <a:schemeClr val="tx1"/>
                </a:solidFill>
                <a:latin typeface="Abadi Extra Light" panose="020B0204020104020204" pitchFamily="34" charset="0"/>
              </a:rPr>
              <a:t>Em 3 dias o Brasil se apresenta com 200 casos confirmados</a:t>
            </a:r>
          </a:p>
        </p:txBody>
      </p:sp>
      <p:sp>
        <p:nvSpPr>
          <p:cNvPr id="21" name="CaixaDeTexto 20"/>
          <p:cNvSpPr txBox="1"/>
          <p:nvPr/>
        </p:nvSpPr>
        <p:spPr>
          <a:xfrm>
            <a:off x="10064413" y="6079987"/>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7567572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Estratégias de Divulgação/Educação em Saúde</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262964807"/>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9194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stretch>
            <a:fillRect/>
          </a:stretch>
        </p:blipFill>
        <p:spPr>
          <a:xfrm>
            <a:off x="1358489" y="1846263"/>
            <a:ext cx="4614608" cy="2047311"/>
          </a:xfrm>
          <a:prstGeom prst="rect">
            <a:avLst/>
          </a:prstGeom>
        </p:spPr>
      </p:pic>
      <p:pic>
        <p:nvPicPr>
          <p:cNvPr id="5" name="Imagem 4"/>
          <p:cNvPicPr>
            <a:picLocks noChangeAspect="1"/>
          </p:cNvPicPr>
          <p:nvPr/>
        </p:nvPicPr>
        <p:blipFill>
          <a:blip r:embed="rId3"/>
          <a:stretch>
            <a:fillRect/>
          </a:stretch>
        </p:blipFill>
        <p:spPr>
          <a:xfrm>
            <a:off x="6113206" y="1846262"/>
            <a:ext cx="4496783" cy="2047311"/>
          </a:xfrm>
          <a:prstGeom prst="rect">
            <a:avLst/>
          </a:prstGeom>
        </p:spPr>
      </p:pic>
      <p:pic>
        <p:nvPicPr>
          <p:cNvPr id="6" name="Imagem 5"/>
          <p:cNvPicPr>
            <a:picLocks noChangeAspect="1"/>
          </p:cNvPicPr>
          <p:nvPr/>
        </p:nvPicPr>
        <p:blipFill rotWithShape="1">
          <a:blip r:embed="rId4"/>
          <a:srcRect l="881" t="15131" r="2477" b="21551"/>
          <a:stretch/>
        </p:blipFill>
        <p:spPr>
          <a:xfrm>
            <a:off x="182880" y="168442"/>
            <a:ext cx="11887200" cy="5991726"/>
          </a:xfrm>
          <a:prstGeom prst="rect">
            <a:avLst/>
          </a:prstGeom>
        </p:spPr>
      </p:pic>
      <p:sp>
        <p:nvSpPr>
          <p:cNvPr id="8" name="CaixaDeTexto 7"/>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1022964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ídeo COVID.versão final">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2605585" y="586357"/>
            <a:ext cx="7056438" cy="4994275"/>
          </a:xfrm>
        </p:spPr>
      </p:pic>
      <p:sp>
        <p:nvSpPr>
          <p:cNvPr id="5" name="CaixaDeTexto 4"/>
          <p:cNvSpPr txBox="1"/>
          <p:nvPr/>
        </p:nvSpPr>
        <p:spPr>
          <a:xfrm>
            <a:off x="9961685" y="6078241"/>
            <a:ext cx="2581836"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2828784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OBRIGADO!</a:t>
            </a:r>
            <a:endParaRPr lang="pt-BR" dirty="0"/>
          </a:p>
        </p:txBody>
      </p:sp>
      <p:pic>
        <p:nvPicPr>
          <p:cNvPr id="4" name="Espaço Reservado para Conteúdo 3">
            <a:extLst>
              <a:ext uri="{FF2B5EF4-FFF2-40B4-BE49-F238E27FC236}">
                <a16:creationId xmlns:a16="http://schemas.microsoft.com/office/drawing/2014/main" id="{DED86545-C0DB-4885-B16B-64EEECF610A6}"/>
              </a:ext>
            </a:extLst>
          </p:cNvPr>
          <p:cNvPicPr>
            <a:picLocks noGrp="1" noChangeAspect="1"/>
          </p:cNvPicPr>
          <p:nvPr>
            <p:ph idx="1"/>
          </p:nvPr>
        </p:nvPicPr>
        <p:blipFill rotWithShape="1">
          <a:blip r:embed="rId2"/>
          <a:srcRect l="30128" t="20230" r="30727" b="37702"/>
          <a:stretch/>
        </p:blipFill>
        <p:spPr>
          <a:xfrm>
            <a:off x="3579555" y="2318946"/>
            <a:ext cx="5093215" cy="3077358"/>
          </a:xfrm>
          <a:prstGeom prst="rect">
            <a:avLst/>
          </a:prstGeom>
        </p:spPr>
      </p:pic>
    </p:spTree>
    <p:extLst>
      <p:ext uri="{BB962C8B-B14F-4D97-AF65-F5344CB8AC3E}">
        <p14:creationId xmlns:p14="http://schemas.microsoft.com/office/powerpoint/2010/main" val="33138571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a:xfrm>
            <a:off x="1036320" y="1821671"/>
            <a:ext cx="10058400" cy="4314434"/>
          </a:xfrm>
        </p:spPr>
        <p:txBody>
          <a:bodyPr>
            <a:normAutofit fontScale="62500" lnSpcReduction="20000"/>
          </a:bodyPr>
          <a:lstStyle/>
          <a:p>
            <a:pPr marL="457200" indent="-457200" algn="just">
              <a:buFont typeface="+mj-lt"/>
              <a:buAutoNum type="arabicPeriod"/>
            </a:pPr>
            <a:r>
              <a:rPr lang="pt-BR" dirty="0"/>
              <a:t>SALVADOR (Bahia). Decreto nº 32.268, de 19 de março de 2020. Declara situação de emergência de Salvador e define outras medidas para o enfrentamento  da pandemia decorrente do coronavírus. Diário Oficial do Município de Salvador, Bahia, 18 mar. 2020. Seção Executivo 2, p. 3</a:t>
            </a:r>
          </a:p>
          <a:p>
            <a:pPr marL="457200" indent="-457200" algn="just">
              <a:buFont typeface="+mj-lt"/>
              <a:buAutoNum type="arabicPeriod"/>
            </a:pPr>
            <a:r>
              <a:rPr lang="pt-BR" dirty="0"/>
              <a:t>BRASIL. Protocolo De Manejo Clínico Do Novo Coronavírus (COVID-19) Na Atenção Primária à Saúde. Ministério da Saúde 2020. Disponível em: https://portalarquivos2.saude.gov.br/images/pdf/2020/marco/24/20200323</a:t>
            </a:r>
          </a:p>
          <a:p>
            <a:pPr marL="457200" indent="-457200" algn="just">
              <a:buFont typeface="+mj-lt"/>
              <a:buAutoNum type="arabicPeriod"/>
            </a:pPr>
            <a:r>
              <a:rPr lang="pt-BR" dirty="0"/>
              <a:t>ProtocoloManejo-ver05.pdf BRASIL. Ministério da Saúde. Centro de Operações de Emergência em Saúde Pública / COVID-19. Secretaria de Vigilância em Saúde. Boletim Epidemiológico 05. Doença pelo Coronavírus 2019 Ampliação da Vigilância, Medidas não Farmacológicas e Descentralização do Diagnóstico Laboratorial. 2020. Brasília-DF Disponível em: http://maismedicos.gov.br/images/PDF/2020_03_13_Boletim-Epidemiologico-05.pdf</a:t>
            </a:r>
          </a:p>
          <a:p>
            <a:pPr marL="457200" indent="-457200" algn="just">
              <a:buFont typeface="+mj-lt"/>
              <a:buAutoNum type="arabicPeriod"/>
            </a:pPr>
            <a:r>
              <a:rPr lang="pt-BR" dirty="0"/>
              <a:t>BRASIL. Ministério da Saúde. Portaria Nº 356, de 11 de março de 2020. Dispõe sobre a regulamentação e operacionalização do disposto na Lei nº 13.979, de 6 de fevereiro de 2020, que estabelece as medidas para enfrentamento da emergência de saúde pública de importância internacional decorrente do coronavírus (COVID-19). Disponível em: http://www.in.gov.br/en/web/dou/-/portaria-n-356-de-11-de-marco-de-2020-247538346</a:t>
            </a:r>
          </a:p>
          <a:p>
            <a:pPr marL="457200" indent="-457200" algn="just">
              <a:buFont typeface="+mj-lt"/>
              <a:buAutoNum type="arabicPeriod"/>
            </a:pPr>
            <a:r>
              <a:rPr lang="pt-BR" dirty="0"/>
              <a:t>BRASIL. Ministério da Cidadania/ Gabinete do Ministro. Portaria nº 335, de 20 de março de 2020. Estabelece medidas emergenciais na gestão do Programa Bolsa Família, criado pela Lei nº 10.836, de 9 de janeiro de 2004, e do Cadastro Único para Programas Sociais do Governo Federal, regulamentado pelo Decreto nº 6.135, de 26 de junho de 2007, em decorrência da Emergência em Saúde Pública de Importância Nacional. Disponível em: http://www.in.gov.br/web/dou/-/portaria-n-335-de-20-de-marco-de-2020-249091352</a:t>
            </a:r>
          </a:p>
          <a:p>
            <a:pPr marL="457200" indent="-457200" algn="just">
              <a:buFont typeface="+mj-lt"/>
              <a:buAutoNum type="arabicPeriod"/>
            </a:pPr>
            <a:r>
              <a:rPr lang="pt-BR" dirty="0"/>
              <a:t>BRASIL. Ministério da Saúde. Portaria Nº 454, de 20 de março de 2020. Declara, em todo o território nacional, o estado de transmissão comunitária do coronavírus (covid-19). Disponível em: http://www.in.gov.br/en/web/dou/-/portaria-n-454-de-20-de-marco-de2020-249091587</a:t>
            </a:r>
          </a:p>
          <a:p>
            <a:pPr marL="457200" indent="-457200" algn="just">
              <a:buFont typeface="+mj-lt"/>
              <a:buAutoNum type="arabicPeriod"/>
            </a:pPr>
            <a:r>
              <a:rPr lang="pt-BR" dirty="0"/>
              <a:t>PREFEITURA MUNICIPAL DE SAÚDE FLORIANOPÓLIS/SC – SECRETARIA MUNICIPAL DE SAÚDE, DIRETORIA DE ATENÇÃO À SAÚDE. Guia de orientações para enfrentamento da pandemia de COVID-19. Orientações voltadas à rede de atenção primária à saúde (APS) de </a:t>
            </a:r>
            <a:r>
              <a:rPr lang="pt-BR" dirty="0" err="1"/>
              <a:t>Florianopólis</a:t>
            </a:r>
            <a:r>
              <a:rPr lang="pt-BR" dirty="0"/>
              <a:t>. Florianópolis, 2020.</a:t>
            </a:r>
          </a:p>
        </p:txBody>
      </p:sp>
    </p:spTree>
    <p:extLst>
      <p:ext uri="{BB962C8B-B14F-4D97-AF65-F5344CB8AC3E}">
        <p14:creationId xmlns:p14="http://schemas.microsoft.com/office/powerpoint/2010/main" val="1573506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a:xfrm>
            <a:off x="1097280" y="1845734"/>
            <a:ext cx="10058400" cy="4314434"/>
          </a:xfrm>
        </p:spPr>
        <p:txBody>
          <a:bodyPr>
            <a:normAutofit/>
          </a:bodyPr>
          <a:lstStyle/>
          <a:p>
            <a:pPr marL="457200" indent="-457200" algn="just">
              <a:buFont typeface="+mj-lt"/>
              <a:buAutoNum type="arabicPeriod" startAt="8"/>
            </a:pPr>
            <a:r>
              <a:rPr lang="pt-BR" sz="1400" dirty="0"/>
              <a:t>UNIVERSIDADE FEDERAL DO RIO GRANDE DO SUL (UFRGS) – NÚCLEO DE TELESSAÚDE DA UNIVERSIDADE FEDERAL DO RIO GRANDE DO SUL. Coronavírus (COVID-19): Informações para profissionais da APS. Rio Grande do Sul, 03/03/2020 (Atualizado em 16/03/2020)</a:t>
            </a:r>
          </a:p>
          <a:p>
            <a:pPr marL="457200" indent="-457200" algn="just">
              <a:buFont typeface="+mj-lt"/>
              <a:buAutoNum type="arabicPeriod" startAt="8"/>
            </a:pPr>
            <a:r>
              <a:rPr lang="de-DE" sz="1400" dirty="0"/>
              <a:t>STUTTGARTER ZEITUNG. Alemanha, 27 mar. 2020</a:t>
            </a:r>
          </a:p>
          <a:p>
            <a:pPr marL="457200" indent="-457200" algn="just">
              <a:buFont typeface="+mj-lt"/>
              <a:buAutoNum type="arabicPeriod" startAt="8"/>
            </a:pPr>
            <a:r>
              <a:rPr lang="pt-BR" sz="1400" dirty="0"/>
              <a:t>O TEMPO. Belo Horizonte, Mg, 30 mar. 2020. Disponível em: https://www.otempo.com.br/</a:t>
            </a:r>
            <a:r>
              <a:rPr lang="pt-BR" sz="1400" dirty="0" err="1"/>
              <a:t>coronavirus</a:t>
            </a:r>
            <a:r>
              <a:rPr lang="pt-BR" sz="1400" dirty="0"/>
              <a:t>. Acesso em: 30 mar. 2020.</a:t>
            </a:r>
            <a:r>
              <a:rPr lang="de-DE" sz="1400" dirty="0"/>
              <a:t>.</a:t>
            </a:r>
            <a:endParaRPr lang="pt-BR" sz="1400" dirty="0"/>
          </a:p>
          <a:p>
            <a:pPr marL="457200" indent="-457200" algn="just">
              <a:buFont typeface="+mj-lt"/>
              <a:buAutoNum type="arabicPeriod" startAt="8"/>
            </a:pPr>
            <a:r>
              <a:rPr lang="pt-BR" sz="1400" dirty="0"/>
              <a:t>EDITORA SANAR (ed.). Linha do tempo: A evolução do novo coronavírus no Brasil. 2020. Disponível em: https://www.editorasanar.com.br/blog/linha-do-tempo-do-</a:t>
            </a:r>
            <a:r>
              <a:rPr lang="pt-BR" sz="1400" dirty="0" err="1"/>
              <a:t>coronavirus</a:t>
            </a:r>
            <a:r>
              <a:rPr lang="pt-BR" sz="1400" dirty="0"/>
              <a:t>-no-brasil. Acesso em: 30 mar. 2020.</a:t>
            </a:r>
          </a:p>
          <a:p>
            <a:pPr marL="457200" indent="-457200" algn="just">
              <a:buFont typeface="+mj-lt"/>
              <a:buAutoNum type="arabicPeriod" startAt="8"/>
            </a:pPr>
            <a:r>
              <a:rPr lang="pt-BR" sz="1400" dirty="0"/>
              <a:t>DIRETORIA DE VIGILÂNCIA À SAÚDE - CENTRO DE INFORMAÇÕES ESTRATÉGICAS EM VIGILÂNCIA EM SAÚDE. PLANO DE CONTINGÊNCIA PARA INFECÇÃO HUMANA DO NOVO CORONAVÍRUS (SARS-CoV-2) DO MUNICÍPIO DE SALVADOR. Salvador: Secretaria de Saúde, 2020. 34 p.</a:t>
            </a:r>
          </a:p>
          <a:p>
            <a:pPr marL="457200" indent="-457200" algn="just">
              <a:buFont typeface="+mj-lt"/>
              <a:buAutoNum type="arabicPeriod" startAt="8"/>
            </a:pPr>
            <a:r>
              <a:rPr lang="pt-BR" sz="1400" dirty="0"/>
              <a:t>DIRETORIA DE VIGILÂNCIA DA SAÚDE. DOENÇA PELO NOVO CORONAVÍRUS (COVID-19). 5 ed. Salvador: Boletim Epidemiológico, 02 de março 2020. 5 p.</a:t>
            </a:r>
          </a:p>
          <a:p>
            <a:pPr marL="457200" indent="-457200" algn="just">
              <a:buFont typeface="+mj-lt"/>
              <a:buAutoNum type="arabicPeriod" startAt="8"/>
            </a:pPr>
            <a:r>
              <a:rPr lang="pt-BR" sz="1400" dirty="0"/>
              <a:t>CORREIO 24 HORAS: LINHA DO TEMPO MOSTRA O AVANÇO DO CORONAVÍRUS NA BAHIA. Salvador, 15 mar. 2020. Disponível em: https://www.correio24horas.com.br/noticia/</a:t>
            </a:r>
            <a:r>
              <a:rPr lang="pt-BR" sz="1400" dirty="0" err="1"/>
              <a:t>nid</a:t>
            </a:r>
            <a:r>
              <a:rPr lang="pt-BR" sz="1400" dirty="0"/>
              <a:t>/linha-do-tempo-mostra-o-</a:t>
            </a:r>
            <a:r>
              <a:rPr lang="pt-BR" sz="1400" dirty="0" err="1"/>
              <a:t>avanco</a:t>
            </a:r>
            <a:r>
              <a:rPr lang="pt-BR" sz="1400" dirty="0"/>
              <a:t>-do-</a:t>
            </a:r>
            <a:r>
              <a:rPr lang="pt-BR" sz="1400" dirty="0" err="1"/>
              <a:t>coronavirus</a:t>
            </a:r>
            <a:r>
              <a:rPr lang="pt-BR" sz="1400" dirty="0"/>
              <a:t>-na-</a:t>
            </a:r>
            <a:r>
              <a:rPr lang="pt-BR" sz="1400" dirty="0" err="1"/>
              <a:t>bahia</a:t>
            </a:r>
            <a:r>
              <a:rPr lang="pt-BR" sz="1400" dirty="0"/>
              <a:t>/. Acesso em: 30 mar. 2020</a:t>
            </a:r>
            <a:r>
              <a:rPr lang="pt-BR" sz="1400" dirty="0" smtClean="0"/>
              <a:t>.</a:t>
            </a:r>
          </a:p>
          <a:p>
            <a:pPr marL="457200" indent="-457200" algn="just">
              <a:buFont typeface="+mj-lt"/>
              <a:buAutoNum type="arabicPeriod" startAt="8"/>
            </a:pPr>
            <a:r>
              <a:rPr lang="pt-BR" sz="1400" dirty="0"/>
              <a:t>MINISTÉRIO DA </a:t>
            </a:r>
            <a:r>
              <a:rPr lang="pt-BR" sz="1400" dirty="0" smtClean="0"/>
              <a:t>SAÚDE </a:t>
            </a:r>
            <a:r>
              <a:rPr lang="pt-BR" sz="1400" dirty="0"/>
              <a:t>(Brasil). Painel Coronavírus. 2020</a:t>
            </a:r>
            <a:r>
              <a:rPr lang="pt-BR" sz="1400" dirty="0" smtClean="0"/>
              <a:t>. </a:t>
            </a:r>
            <a:r>
              <a:rPr lang="pt-BR" sz="1400" dirty="0"/>
              <a:t>Disponível em: https://covid.saude.gov.br/. Acesso em: 31 mar. 2020</a:t>
            </a:r>
            <a:r>
              <a:rPr lang="pt-BR" sz="1400" dirty="0" smtClean="0"/>
              <a:t>.</a:t>
            </a:r>
          </a:p>
          <a:p>
            <a:pPr marL="457200" indent="-457200" algn="just">
              <a:buFont typeface="+mj-lt"/>
              <a:buAutoNum type="arabicPeriod" startAt="8"/>
            </a:pPr>
            <a:endParaRPr lang="pt-BR" sz="1400" dirty="0"/>
          </a:p>
          <a:p>
            <a:pPr marL="0" indent="0" algn="just">
              <a:buNone/>
            </a:pPr>
            <a:endParaRPr lang="pt-BR" dirty="0"/>
          </a:p>
        </p:txBody>
      </p:sp>
    </p:spTree>
    <p:extLst>
      <p:ext uri="{BB962C8B-B14F-4D97-AF65-F5344CB8AC3E}">
        <p14:creationId xmlns:p14="http://schemas.microsoft.com/office/powerpoint/2010/main" val="629314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136474478"/>
              </p:ext>
            </p:extLst>
          </p:nvPr>
        </p:nvGraphicFramePr>
        <p:xfrm>
          <a:off x="262689" y="401456"/>
          <a:ext cx="11742821" cy="40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1305828" y="2879556"/>
            <a:ext cx="0" cy="1411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367855A3-FC58-497F-B697-8BB8218AA418}"/>
              </a:ext>
            </a:extLst>
          </p:cNvPr>
          <p:cNvCxnSpPr/>
          <p:nvPr/>
        </p:nvCxnSpPr>
        <p:spPr>
          <a:xfrm>
            <a:off x="3136232"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BD4A406-86B5-4221-8F48-FB31C812B759}"/>
              </a:ext>
            </a:extLst>
          </p:cNvPr>
          <p:cNvCxnSpPr/>
          <p:nvPr/>
        </p:nvCxnSpPr>
        <p:spPr>
          <a:xfrm>
            <a:off x="4997116" y="2807368"/>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6886074" y="2867524"/>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092722EC-1C6D-4C53-82DD-BDE0B3C2E5EA}"/>
              </a:ext>
            </a:extLst>
          </p:cNvPr>
          <p:cNvCxnSpPr/>
          <p:nvPr/>
        </p:nvCxnSpPr>
        <p:spPr>
          <a:xfrm>
            <a:off x="8883253" y="2879556"/>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17DDD4D-9BE8-4528-879E-B30EC698BEFE}"/>
              </a:ext>
            </a:extLst>
          </p:cNvPr>
          <p:cNvCxnSpPr/>
          <p:nvPr/>
        </p:nvCxnSpPr>
        <p:spPr>
          <a:xfrm>
            <a:off x="10914345" y="2836698"/>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lstStyle/>
          <a:p>
            <a:r>
              <a:rPr lang="pt-BR" dirty="0"/>
              <a:t>Linha do Tempo COVID-19: Mundo-Brasil</a:t>
            </a:r>
          </a:p>
        </p:txBody>
      </p:sp>
      <p:sp>
        <p:nvSpPr>
          <p:cNvPr id="20" name="Retângulo: Cantos Arredondados 19">
            <a:extLst>
              <a:ext uri="{FF2B5EF4-FFF2-40B4-BE49-F238E27FC236}">
                <a16:creationId xmlns:a16="http://schemas.microsoft.com/office/drawing/2014/main" id="{DFD91163-E590-4AF9-8F83-13F89156994C}"/>
              </a:ext>
            </a:extLst>
          </p:cNvPr>
          <p:cNvSpPr/>
          <p:nvPr/>
        </p:nvSpPr>
        <p:spPr>
          <a:xfrm>
            <a:off x="515087" y="3664815"/>
            <a:ext cx="1612228" cy="904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Primeira morte por </a:t>
            </a:r>
            <a:r>
              <a:rPr lang="pt-BR" sz="1400" b="1" dirty="0" smtClean="0">
                <a:solidFill>
                  <a:schemeClr val="tx1"/>
                </a:solidFill>
                <a:latin typeface="Abadi Extra Light" panose="020B0204020104020204" pitchFamily="34" charset="0"/>
              </a:rPr>
              <a:t>COVID-19 </a:t>
            </a:r>
            <a:r>
              <a:rPr lang="pt-BR" sz="1400" b="1" dirty="0">
                <a:solidFill>
                  <a:schemeClr val="tx1"/>
                </a:solidFill>
                <a:latin typeface="Abadi Extra Light" panose="020B0204020104020204" pitchFamily="34" charset="0"/>
              </a:rPr>
              <a:t>no Brasil </a:t>
            </a:r>
            <a:endParaRPr lang="pt-BR" sz="1400" b="1" u="sng" dirty="0">
              <a:solidFill>
                <a:schemeClr val="tx1"/>
              </a:solidFill>
              <a:latin typeface="Abadi Extra Light" panose="020B0204020104020204" pitchFamily="34" charset="0"/>
            </a:endParaRP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2324425" y="4108100"/>
            <a:ext cx="1687006" cy="13941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Telemedicina é provisoriamente aprovada pelo Conselho Federal de Medicina</a:t>
            </a:r>
          </a:p>
        </p:txBody>
      </p:sp>
      <p:sp>
        <p:nvSpPr>
          <p:cNvPr id="23" name="Retângulo: Cantos Arredondados 22">
            <a:extLst>
              <a:ext uri="{FF2B5EF4-FFF2-40B4-BE49-F238E27FC236}">
                <a16:creationId xmlns:a16="http://schemas.microsoft.com/office/drawing/2014/main" id="{35E399E9-805C-43ED-8186-30B2EA142954}"/>
              </a:ext>
            </a:extLst>
          </p:cNvPr>
          <p:cNvSpPr/>
          <p:nvPr/>
        </p:nvSpPr>
        <p:spPr>
          <a:xfrm>
            <a:off x="4196393" y="3528600"/>
            <a:ext cx="1572541" cy="2421824"/>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tx1"/>
                </a:solidFill>
                <a:latin typeface="Abadi Extra Light" panose="020B0204020104020204" pitchFamily="34" charset="0"/>
              </a:rPr>
              <a:t>Todos os estados apresentam Transmissão Comunitária</a:t>
            </a:r>
          </a:p>
          <a:p>
            <a:pPr algn="ctr"/>
            <a:endParaRPr lang="pt-BR" sz="1300" b="1" dirty="0">
              <a:solidFill>
                <a:schemeClr val="tx1"/>
              </a:solidFill>
              <a:latin typeface="Abadi Extra Light" panose="020B0204020104020204" pitchFamily="34" charset="0"/>
            </a:endParaRPr>
          </a:p>
          <a:p>
            <a:pPr algn="ctr"/>
            <a:r>
              <a:rPr lang="pt-BR" sz="1300" b="1" dirty="0">
                <a:solidFill>
                  <a:schemeClr val="tx1"/>
                </a:solidFill>
                <a:latin typeface="Abadi Extra Light" panose="020B0204020104020204" pitchFamily="34" charset="0"/>
              </a:rPr>
              <a:t>1.604 testes positivos no Brasil, com 25 mortes registradas </a:t>
            </a: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6099054" y="3356547"/>
            <a:ext cx="1609426" cy="2387028"/>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latin typeface="Abadi Extra Light" panose="020B0204020104020204" pitchFamily="34" charset="0"/>
              </a:rPr>
              <a:t>CRISE ECONÔMICA </a:t>
            </a:r>
          </a:p>
          <a:p>
            <a:pPr algn="ctr"/>
            <a:endParaRPr lang="pt-BR" sz="1400" b="1" dirty="0">
              <a:solidFill>
                <a:schemeClr val="tx1"/>
              </a:solidFill>
              <a:latin typeface="Abadi Extra Light" panose="020B0204020104020204" pitchFamily="34" charset="0"/>
            </a:endParaRPr>
          </a:p>
          <a:p>
            <a:pPr algn="ctr"/>
            <a:r>
              <a:rPr lang="pt-BR" sz="1400" b="1" dirty="0">
                <a:solidFill>
                  <a:schemeClr val="tx1"/>
                </a:solidFill>
                <a:latin typeface="Abadi Extra Light" panose="020B0204020104020204" pitchFamily="34" charset="0"/>
              </a:rPr>
              <a:t>X</a:t>
            </a:r>
          </a:p>
          <a:p>
            <a:pPr algn="ctr"/>
            <a:endParaRPr lang="pt-BR" sz="1400" b="1" dirty="0">
              <a:solidFill>
                <a:schemeClr val="tx1"/>
              </a:solidFill>
              <a:latin typeface="Abadi Extra Light" panose="020B0204020104020204" pitchFamily="34" charset="0"/>
            </a:endParaRPr>
          </a:p>
          <a:p>
            <a:pPr algn="ctr"/>
            <a:r>
              <a:rPr lang="pt-BR" sz="1400" b="1" dirty="0" smtClean="0">
                <a:solidFill>
                  <a:schemeClr val="tx1"/>
                </a:solidFill>
                <a:latin typeface="Abadi Extra Light" panose="020B0204020104020204" pitchFamily="34" charset="0"/>
              </a:rPr>
              <a:t>PANDEMIA</a:t>
            </a:r>
          </a:p>
          <a:p>
            <a:pPr algn="ctr"/>
            <a:endParaRPr lang="pt-BR" sz="1400" b="1" dirty="0">
              <a:solidFill>
                <a:schemeClr val="tx1"/>
              </a:solidFill>
              <a:latin typeface="Abadi Extra Light" panose="020B0204020104020204" pitchFamily="34" charset="0"/>
            </a:endParaRPr>
          </a:p>
          <a:p>
            <a:pPr algn="ctr"/>
            <a:r>
              <a:rPr lang="pt-BR" sz="1400" b="1" dirty="0" smtClean="0">
                <a:solidFill>
                  <a:schemeClr val="tx1"/>
                </a:solidFill>
                <a:latin typeface="Abadi Extra Light" panose="020B0204020104020204" pitchFamily="34" charset="0"/>
              </a:rPr>
              <a:t>(Isolamento vertical no Brasil?)</a:t>
            </a:r>
            <a:endParaRPr lang="pt-BR" sz="1400" b="1" dirty="0">
              <a:solidFill>
                <a:srgbClr val="FF0000"/>
              </a:solidFill>
              <a:latin typeface="Abadi Extra Light" panose="020B0204020104020204" pitchFamily="34" charset="0"/>
            </a:endParaRPr>
          </a:p>
        </p:txBody>
      </p:sp>
      <p:sp>
        <p:nvSpPr>
          <p:cNvPr id="25" name="Retângulo: Cantos Arredondados 24">
            <a:extLst>
              <a:ext uri="{FF2B5EF4-FFF2-40B4-BE49-F238E27FC236}">
                <a16:creationId xmlns:a16="http://schemas.microsoft.com/office/drawing/2014/main" id="{E5E542F5-C44F-4307-8CE7-C0AE0971826F}"/>
              </a:ext>
            </a:extLst>
          </p:cNvPr>
          <p:cNvSpPr/>
          <p:nvPr/>
        </p:nvSpPr>
        <p:spPr>
          <a:xfrm>
            <a:off x="7957122" y="3582966"/>
            <a:ext cx="1852263" cy="26404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rgbClr val="FF0000"/>
                </a:solidFill>
                <a:latin typeface="Abadi Extra Light" panose="020B0204020104020204" pitchFamily="34" charset="0"/>
              </a:rPr>
              <a:t>Início de testes com Hidroxicloroquina no Brasil</a:t>
            </a:r>
          </a:p>
          <a:p>
            <a:pPr algn="ctr"/>
            <a:endParaRPr lang="pt-BR" sz="1400" b="1" dirty="0">
              <a:solidFill>
                <a:srgbClr val="FF0000"/>
              </a:solidFill>
              <a:latin typeface="Abadi Extra Light" panose="020B0204020104020204" pitchFamily="34" charset="0"/>
            </a:endParaRPr>
          </a:p>
          <a:p>
            <a:pPr algn="ctr"/>
            <a:r>
              <a:rPr lang="pt-BR" sz="1400" b="1" dirty="0">
                <a:solidFill>
                  <a:schemeClr val="tx1"/>
                </a:solidFill>
                <a:latin typeface="Abadi Extra Light" panose="020B0204020104020204" pitchFamily="34" charset="0"/>
              </a:rPr>
              <a:t>Casos no Brasil tem maior aumento em 24h, com 77 mortes e 2.915 casos confirmados.</a:t>
            </a:r>
          </a:p>
        </p:txBody>
      </p:sp>
      <p:sp>
        <p:nvSpPr>
          <p:cNvPr id="28" name="Retângulo: Cantos Arredondados 27">
            <a:extLst>
              <a:ext uri="{FF2B5EF4-FFF2-40B4-BE49-F238E27FC236}">
                <a16:creationId xmlns:a16="http://schemas.microsoft.com/office/drawing/2014/main" id="{19298C4C-55AC-428F-96FB-12C1D7323E42}"/>
              </a:ext>
            </a:extLst>
          </p:cNvPr>
          <p:cNvSpPr/>
          <p:nvPr/>
        </p:nvSpPr>
        <p:spPr>
          <a:xfrm>
            <a:off x="10064413" y="3358261"/>
            <a:ext cx="1686069" cy="2155824"/>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smtClean="0">
                <a:solidFill>
                  <a:schemeClr val="tx1"/>
                </a:solidFill>
                <a:latin typeface="Abadi Extra Light" panose="020B0204020104020204" pitchFamily="34" charset="0"/>
              </a:rPr>
              <a:t>Uso de </a:t>
            </a:r>
            <a:r>
              <a:rPr lang="pt-BR" sz="1300" b="1" dirty="0" err="1" smtClean="0">
                <a:solidFill>
                  <a:schemeClr val="tx1"/>
                </a:solidFill>
                <a:latin typeface="Abadi Extra Light" panose="020B0204020104020204" pitchFamily="34" charset="0"/>
              </a:rPr>
              <a:t>Hidroxicloroquina</a:t>
            </a:r>
            <a:r>
              <a:rPr lang="pt-BR" sz="1300" b="1" dirty="0" smtClean="0">
                <a:solidFill>
                  <a:schemeClr val="tx1"/>
                </a:solidFill>
                <a:latin typeface="Abadi Extra Light" panose="020B0204020104020204" pitchFamily="34" charset="0"/>
              </a:rPr>
              <a:t> no Brasil para casos graves.</a:t>
            </a:r>
            <a:endParaRPr lang="pt-BR" sz="1300" b="1" dirty="0">
              <a:solidFill>
                <a:schemeClr val="tx1"/>
              </a:solidFill>
              <a:latin typeface="Abadi Extra Light" panose="020B0204020104020204" pitchFamily="34" charset="0"/>
            </a:endParaRPr>
          </a:p>
        </p:txBody>
      </p:sp>
      <p:sp>
        <p:nvSpPr>
          <p:cNvPr id="17" name="CaixaDeTexto 16"/>
          <p:cNvSpPr txBox="1"/>
          <p:nvPr/>
        </p:nvSpPr>
        <p:spPr>
          <a:xfrm>
            <a:off x="10064413" y="6084879"/>
            <a:ext cx="2277208" cy="276999"/>
          </a:xfrm>
          <a:prstGeom prst="rect">
            <a:avLst/>
          </a:prstGeom>
          <a:noFill/>
        </p:spPr>
        <p:txBody>
          <a:bodyPr wrap="square" rtlCol="0">
            <a:spAutoFit/>
          </a:bodyPr>
          <a:lstStyle/>
          <a:p>
            <a:r>
              <a:rPr lang="pt-BR" sz="1200" dirty="0" smtClean="0"/>
              <a:t>Fonte: Elaborado pelos autores</a:t>
            </a:r>
            <a:endParaRPr lang="pt-BR" sz="1200" dirty="0"/>
          </a:p>
        </p:txBody>
      </p:sp>
      <p:sp>
        <p:nvSpPr>
          <p:cNvPr id="18" name="Retângulo: Cantos Arredondados 19">
            <a:extLst>
              <a:ext uri="{FF2B5EF4-FFF2-40B4-BE49-F238E27FC236}">
                <a16:creationId xmlns:a16="http://schemas.microsoft.com/office/drawing/2014/main" id="{DFD91163-E590-4AF9-8F83-13F89156994C}"/>
              </a:ext>
            </a:extLst>
          </p:cNvPr>
          <p:cNvSpPr/>
          <p:nvPr/>
        </p:nvSpPr>
        <p:spPr>
          <a:xfrm>
            <a:off x="515087" y="4981200"/>
            <a:ext cx="1612228" cy="762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Primeiros testes de vacina nos EUA</a:t>
            </a:r>
            <a:endParaRPr lang="pt-BR" sz="1400" b="1" u="sng" dirty="0">
              <a:solidFill>
                <a:schemeClr val="tx1"/>
              </a:solidFill>
              <a:latin typeface="Abadi Extra Light" panose="020B0204020104020204" pitchFamily="34" charset="0"/>
            </a:endParaRPr>
          </a:p>
        </p:txBody>
      </p:sp>
      <p:cxnSp>
        <p:nvCxnSpPr>
          <p:cNvPr id="3" name="Conector reto 2"/>
          <p:cNvCxnSpPr>
            <a:stCxn id="20" idx="2"/>
            <a:endCxn id="18" idx="0"/>
          </p:cNvCxnSpPr>
          <p:nvPr/>
        </p:nvCxnSpPr>
        <p:spPr>
          <a:xfrm>
            <a:off x="1321201" y="4569334"/>
            <a:ext cx="0" cy="4118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1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17A211C-5863-4303-AC3D-AEBFDF6D6A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Imagem 4">
            <a:extLst>
              <a:ext uri="{FF2B5EF4-FFF2-40B4-BE49-F238E27FC236}">
                <a16:creationId xmlns:a16="http://schemas.microsoft.com/office/drawing/2014/main" id="{6BE68F10-DDE0-4933-98A4-C6CF0C6068F1}"/>
              </a:ext>
            </a:extLst>
          </p:cNvPr>
          <p:cNvPicPr>
            <a:picLocks noChangeAspect="1"/>
          </p:cNvPicPr>
          <p:nvPr/>
        </p:nvPicPr>
        <p:blipFill rotWithShape="1">
          <a:blip r:embed="rId3"/>
          <a:srcRect t="12102"/>
          <a:stretch/>
        </p:blipFill>
        <p:spPr>
          <a:xfrm>
            <a:off x="2210953" y="239150"/>
            <a:ext cx="4421981" cy="6028005"/>
          </a:xfrm>
          <a:prstGeom prst="rect">
            <a:avLst/>
          </a:prstGeom>
        </p:spPr>
      </p:pic>
      <p:sp>
        <p:nvSpPr>
          <p:cNvPr id="6" name="CaixaDeTexto 5">
            <a:extLst>
              <a:ext uri="{FF2B5EF4-FFF2-40B4-BE49-F238E27FC236}">
                <a16:creationId xmlns:a16="http://schemas.microsoft.com/office/drawing/2014/main" id="{5DEF5002-1BD8-460B-A4A9-91958D308C96}"/>
              </a:ext>
            </a:extLst>
          </p:cNvPr>
          <p:cNvSpPr txBox="1"/>
          <p:nvPr/>
        </p:nvSpPr>
        <p:spPr>
          <a:xfrm>
            <a:off x="1720946" y="6352416"/>
            <a:ext cx="540199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0000"/>
                </a:solidFill>
                <a:effectLst/>
                <a:uLnTx/>
                <a:uFillTx/>
                <a:latin typeface="Calibri" panose="020F0502020204030204"/>
                <a:ea typeface="+mn-ea"/>
                <a:cs typeface="+mn-cs"/>
              </a:rPr>
              <a:t>Fonte: Jornal Stuttgarter Zeitung, publicado em 27/03/2020 (Alemanha</a:t>
            </a:r>
            <a:r>
              <a:rPr kumimoji="0" lang="pt-BR" sz="1400" b="0" i="0" u="none" strike="noStrike" kern="1200" cap="none" spc="0" normalizeH="0" baseline="0" noProof="0" dirty="0" smtClean="0">
                <a:ln>
                  <a:noFill/>
                </a:ln>
                <a:solidFill>
                  <a:srgbClr val="000000"/>
                </a:solidFill>
                <a:effectLst/>
                <a:uLnTx/>
                <a:uFillTx/>
                <a:latin typeface="Calibri" panose="020F0502020204030204"/>
                <a:ea typeface="+mn-ea"/>
                <a:cs typeface="+mn-cs"/>
              </a:rPr>
              <a:t>)</a:t>
            </a:r>
            <a:endParaRPr kumimoji="0" lang="pt-BR"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47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a:extLst>
              <a:ext uri="{FF2B5EF4-FFF2-40B4-BE49-F238E27FC236}">
                <a16:creationId xmlns:a16="http://schemas.microsoft.com/office/drawing/2014/main" id="{03C78BDC-6074-4A4C-9607-6281C5E14DDE}"/>
              </a:ext>
            </a:extLst>
          </p:cNvPr>
          <p:cNvCxnSpPr>
            <a:cxnSpLocks/>
          </p:cNvCxnSpPr>
          <p:nvPr/>
        </p:nvCxnSpPr>
        <p:spPr>
          <a:xfrm>
            <a:off x="1591365" y="2671026"/>
            <a:ext cx="0" cy="1411708"/>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9" name="Diagrama 18">
            <a:extLst>
              <a:ext uri="{FF2B5EF4-FFF2-40B4-BE49-F238E27FC236}">
                <a16:creationId xmlns:a16="http://schemas.microsoft.com/office/drawing/2014/main" id="{C1DFA393-177D-4FE1-A6DF-239D8F87E961}"/>
              </a:ext>
            </a:extLst>
          </p:cNvPr>
          <p:cNvGraphicFramePr/>
          <p:nvPr>
            <p:extLst>
              <p:ext uri="{D42A27DB-BD31-4B8C-83A1-F6EECF244321}">
                <p14:modId xmlns:p14="http://schemas.microsoft.com/office/powerpoint/2010/main" val="582624908"/>
              </p:ext>
            </p:extLst>
          </p:nvPr>
        </p:nvGraphicFramePr>
        <p:xfrm>
          <a:off x="328512" y="366456"/>
          <a:ext cx="11595936" cy="40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AF0B6D6E-2E04-4980-B1C3-F2F4B01B9B84}"/>
              </a:ext>
            </a:extLst>
          </p:cNvPr>
          <p:cNvSpPr txBox="1">
            <a:spLocks/>
          </p:cNvSpPr>
          <p:nvPr/>
        </p:nvSpPr>
        <p:spPr>
          <a:xfrm>
            <a:off x="1450206" y="1174555"/>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pt-BR" dirty="0"/>
          </a:p>
        </p:txBody>
      </p:sp>
      <p:cxnSp>
        <p:nvCxnSpPr>
          <p:cNvPr id="8" name="Conector reto 7">
            <a:extLst>
              <a:ext uri="{FF2B5EF4-FFF2-40B4-BE49-F238E27FC236}">
                <a16:creationId xmlns:a16="http://schemas.microsoft.com/office/drawing/2014/main" id="{3BD4A406-86B5-4221-8F48-FB31C812B759}"/>
              </a:ext>
            </a:extLst>
          </p:cNvPr>
          <p:cNvCxnSpPr/>
          <p:nvPr/>
        </p:nvCxnSpPr>
        <p:spPr>
          <a:xfrm>
            <a:off x="4627839" y="2789126"/>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4E9E9C7C-DD4B-4E91-811F-58E05D285C33}"/>
              </a:ext>
            </a:extLst>
          </p:cNvPr>
          <p:cNvCxnSpPr/>
          <p:nvPr/>
        </p:nvCxnSpPr>
        <p:spPr>
          <a:xfrm>
            <a:off x="7272936" y="2789125"/>
            <a:ext cx="0" cy="1556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17DDD4D-9BE8-4528-879E-B30EC698BEFE}"/>
              </a:ext>
            </a:extLst>
          </p:cNvPr>
          <p:cNvCxnSpPr/>
          <p:nvPr/>
        </p:nvCxnSpPr>
        <p:spPr>
          <a:xfrm>
            <a:off x="10309410" y="2780921"/>
            <a:ext cx="0" cy="15560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ítulo 12">
            <a:extLst>
              <a:ext uri="{FF2B5EF4-FFF2-40B4-BE49-F238E27FC236}">
                <a16:creationId xmlns:a16="http://schemas.microsoft.com/office/drawing/2014/main" id="{977F60E4-F846-4207-ADCB-65B83E384CA2}"/>
              </a:ext>
            </a:extLst>
          </p:cNvPr>
          <p:cNvSpPr>
            <a:spLocks noGrp="1"/>
          </p:cNvSpPr>
          <p:nvPr>
            <p:ph type="title"/>
          </p:nvPr>
        </p:nvSpPr>
        <p:spPr/>
        <p:txBody>
          <a:bodyPr/>
          <a:lstStyle/>
          <a:p>
            <a:r>
              <a:rPr lang="pt-BR" dirty="0"/>
              <a:t>Linha do Tempo COVID-19: Mundo-Brasil</a:t>
            </a:r>
          </a:p>
        </p:txBody>
      </p:sp>
      <p:sp>
        <p:nvSpPr>
          <p:cNvPr id="20" name="Retângulo: Cantos Arredondados 19">
            <a:extLst>
              <a:ext uri="{FF2B5EF4-FFF2-40B4-BE49-F238E27FC236}">
                <a16:creationId xmlns:a16="http://schemas.microsoft.com/office/drawing/2014/main" id="{DFD91163-E590-4AF9-8F83-13F89156994C}"/>
              </a:ext>
            </a:extLst>
          </p:cNvPr>
          <p:cNvSpPr/>
          <p:nvPr/>
        </p:nvSpPr>
        <p:spPr>
          <a:xfrm>
            <a:off x="828091" y="3591437"/>
            <a:ext cx="1612228" cy="967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Vetada Propaganda “O Brasil não pode parar” pelo STF</a:t>
            </a:r>
            <a:endParaRPr lang="pt-BR" sz="1400" b="1" dirty="0">
              <a:solidFill>
                <a:schemeClr val="tx1"/>
              </a:solidFill>
              <a:latin typeface="Abadi Extra Light" panose="020B0204020104020204" pitchFamily="34" charset="0"/>
            </a:endParaRPr>
          </a:p>
        </p:txBody>
      </p:sp>
      <p:sp>
        <p:nvSpPr>
          <p:cNvPr id="22" name="Retângulo: Cantos Arredondados 21">
            <a:extLst>
              <a:ext uri="{FF2B5EF4-FFF2-40B4-BE49-F238E27FC236}">
                <a16:creationId xmlns:a16="http://schemas.microsoft.com/office/drawing/2014/main" id="{E96C6906-DB69-40EF-AC79-236AB5A86000}"/>
              </a:ext>
            </a:extLst>
          </p:cNvPr>
          <p:cNvSpPr/>
          <p:nvPr/>
        </p:nvSpPr>
        <p:spPr>
          <a:xfrm>
            <a:off x="3783868" y="3607535"/>
            <a:ext cx="1687006" cy="211461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Manifestação Em Salvador movimento “Não para Salvador”</a:t>
            </a:r>
          </a:p>
          <a:p>
            <a:pPr algn="ctr"/>
            <a:endParaRPr lang="pt-BR" sz="1400" b="1" dirty="0">
              <a:solidFill>
                <a:schemeClr val="tx1"/>
              </a:solidFill>
              <a:latin typeface="Abadi Extra Light" panose="020B0204020104020204" pitchFamily="34" charset="0"/>
            </a:endParaRPr>
          </a:p>
          <a:p>
            <a:pPr algn="ctr"/>
            <a:r>
              <a:rPr lang="pt-BR" sz="1400" b="1" dirty="0" smtClean="0">
                <a:solidFill>
                  <a:schemeClr val="tx1"/>
                </a:solidFill>
                <a:latin typeface="Abadi Extra Light" panose="020B0204020104020204" pitchFamily="34" charset="0"/>
              </a:rPr>
              <a:t>Bolsonaro quebra orientação do MS e sai às ruas</a:t>
            </a:r>
            <a:endParaRPr lang="pt-BR" sz="1400" b="1" dirty="0">
              <a:solidFill>
                <a:schemeClr val="tx1"/>
              </a:solidFill>
              <a:latin typeface="Abadi Extra Light" panose="020B0204020104020204" pitchFamily="34" charset="0"/>
            </a:endParaRPr>
          </a:p>
        </p:txBody>
      </p:sp>
      <p:sp>
        <p:nvSpPr>
          <p:cNvPr id="24" name="Retângulo: Cantos Arredondados 23">
            <a:extLst>
              <a:ext uri="{FF2B5EF4-FFF2-40B4-BE49-F238E27FC236}">
                <a16:creationId xmlns:a16="http://schemas.microsoft.com/office/drawing/2014/main" id="{728B3788-5F70-45CA-9E8F-C58EB9A70D0E}"/>
              </a:ext>
            </a:extLst>
          </p:cNvPr>
          <p:cNvSpPr/>
          <p:nvPr/>
        </p:nvSpPr>
        <p:spPr>
          <a:xfrm>
            <a:off x="6429901" y="3433411"/>
            <a:ext cx="1783067" cy="1302100"/>
          </a:xfrm>
          <a:prstGeom prst="roundRect">
            <a:avLst/>
          </a:prstGeom>
          <a:solidFill>
            <a:srgbClr val="E483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Votação de auxílio econômico para trabalhador autônomo – R$600</a:t>
            </a:r>
          </a:p>
        </p:txBody>
      </p:sp>
      <p:sp>
        <p:nvSpPr>
          <p:cNvPr id="28" name="Retângulo: Cantos Arredondados 27">
            <a:extLst>
              <a:ext uri="{FF2B5EF4-FFF2-40B4-BE49-F238E27FC236}">
                <a16:creationId xmlns:a16="http://schemas.microsoft.com/office/drawing/2014/main" id="{19298C4C-55AC-428F-96FB-12C1D7323E42}"/>
              </a:ext>
            </a:extLst>
          </p:cNvPr>
          <p:cNvSpPr/>
          <p:nvPr/>
        </p:nvSpPr>
        <p:spPr>
          <a:xfrm>
            <a:off x="9466375" y="3861227"/>
            <a:ext cx="1686069" cy="819147"/>
          </a:xfrm>
          <a:prstGeom prst="roundRect">
            <a:avLst/>
          </a:prstGeom>
          <a:solidFill>
            <a:srgbClr val="F3B5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chemeClr val="tx1"/>
                </a:solidFill>
                <a:latin typeface="Abadi Extra Light" panose="020B0204020104020204" pitchFamily="34" charset="0"/>
              </a:rPr>
              <a:t>2ª morte por COVID 19 em Salvador </a:t>
            </a:r>
          </a:p>
        </p:txBody>
      </p:sp>
      <p:sp>
        <p:nvSpPr>
          <p:cNvPr id="14" name="CaixaDeTexto 13"/>
          <p:cNvSpPr txBox="1"/>
          <p:nvPr/>
        </p:nvSpPr>
        <p:spPr>
          <a:xfrm>
            <a:off x="10047275" y="6088795"/>
            <a:ext cx="2277208" cy="276999"/>
          </a:xfrm>
          <a:prstGeom prst="rect">
            <a:avLst/>
          </a:prstGeom>
          <a:noFill/>
        </p:spPr>
        <p:txBody>
          <a:bodyPr wrap="square" rtlCol="0">
            <a:spAutoFit/>
          </a:bodyPr>
          <a:lstStyle/>
          <a:p>
            <a:r>
              <a:rPr lang="pt-BR" sz="1200" dirty="0" smtClean="0"/>
              <a:t>Fonte: Elaborado pelos autores</a:t>
            </a:r>
            <a:endParaRPr lang="pt-BR" sz="1200" dirty="0"/>
          </a:p>
        </p:txBody>
      </p:sp>
    </p:spTree>
    <p:extLst>
      <p:ext uri="{BB962C8B-B14F-4D97-AF65-F5344CB8AC3E}">
        <p14:creationId xmlns:p14="http://schemas.microsoft.com/office/powerpoint/2010/main" val="4128504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CC70ED-6C63-4537-B7EB-51990D6C0A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76E24C1-2968-40DC-A36E-F6B85F0F07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B6436D59-A7B6-42EA-9767-A8F8EFC12284}"/>
              </a:ext>
            </a:extLst>
          </p:cNvPr>
          <p:cNvPicPr>
            <a:picLocks noChangeAspect="1"/>
          </p:cNvPicPr>
          <p:nvPr/>
        </p:nvPicPr>
        <p:blipFill rotWithShape="1">
          <a:blip r:embed="rId2"/>
          <a:srcRect l="18290" t="22325" r="19540" b="13608"/>
          <a:stretch/>
        </p:blipFill>
        <p:spPr>
          <a:xfrm>
            <a:off x="1600573" y="824507"/>
            <a:ext cx="8990854" cy="5050133"/>
          </a:xfrm>
          <a:prstGeom prst="rect">
            <a:avLst/>
          </a:prstGeom>
        </p:spPr>
      </p:pic>
      <p:sp>
        <p:nvSpPr>
          <p:cNvPr id="6" name="CaixaDeTexto 5">
            <a:extLst>
              <a:ext uri="{FF2B5EF4-FFF2-40B4-BE49-F238E27FC236}">
                <a16:creationId xmlns:a16="http://schemas.microsoft.com/office/drawing/2014/main" id="{DD46BEFE-B487-44D0-A5AB-FC949C254276}"/>
              </a:ext>
            </a:extLst>
          </p:cNvPr>
          <p:cNvSpPr txBox="1"/>
          <p:nvPr/>
        </p:nvSpPr>
        <p:spPr>
          <a:xfrm>
            <a:off x="4963668" y="5932536"/>
            <a:ext cx="534202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0000"/>
                </a:solidFill>
                <a:effectLst/>
                <a:uLnTx/>
                <a:uFillTx/>
                <a:latin typeface="Calibri" panose="020F0502020204030204"/>
                <a:ea typeface="+mn-ea"/>
                <a:cs typeface="+mn-cs"/>
              </a:rPr>
              <a:t>Fonte: O Tempo, 30.03.2020</a:t>
            </a:r>
          </a:p>
        </p:txBody>
      </p:sp>
    </p:spTree>
    <p:extLst>
      <p:ext uri="{BB962C8B-B14F-4D97-AF65-F5344CB8AC3E}">
        <p14:creationId xmlns:p14="http://schemas.microsoft.com/office/powerpoint/2010/main" val="4245575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2747</TotalTime>
  <Words>3171</Words>
  <Application>Microsoft Office PowerPoint</Application>
  <PresentationFormat>Widescreen</PresentationFormat>
  <Paragraphs>596</Paragraphs>
  <Slides>55</Slides>
  <Notes>14</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55</vt:i4>
      </vt:variant>
    </vt:vector>
  </HeadingPairs>
  <TitlesOfParts>
    <vt:vector size="61" baseType="lpstr">
      <vt:lpstr>Abadi Extra Light</vt:lpstr>
      <vt:lpstr>Calibri</vt:lpstr>
      <vt:lpstr>Calibri Light</vt:lpstr>
      <vt:lpstr>Courier New</vt:lpstr>
      <vt:lpstr>Wingdings</vt:lpstr>
      <vt:lpstr>Retrospectiva</vt:lpstr>
      <vt:lpstr>Apresentação do PowerPoint</vt:lpstr>
      <vt:lpstr>Objetivos</vt:lpstr>
      <vt:lpstr>Linha do Tempo COVID-19: Mundo-Brasil</vt:lpstr>
      <vt:lpstr>Linha do Tempo COVID-19: Mundo-Brasil</vt:lpstr>
      <vt:lpstr>Linha do Tempo COVID-19: Mundo-Brasil</vt:lpstr>
      <vt:lpstr>Linha do Tempo COVID-19: Mundo-Brasil</vt:lpstr>
      <vt:lpstr>Apresentação do PowerPoint</vt:lpstr>
      <vt:lpstr>Linha do Tempo COVID-19: Mundo-Brasil</vt:lpstr>
      <vt:lpstr>Apresentação do PowerPoint</vt:lpstr>
      <vt:lpstr>Linha do Tempo COVID-19: Bahia-Salvador</vt:lpstr>
      <vt:lpstr>Apresentação do PowerPoint</vt:lpstr>
      <vt:lpstr>Linha do Tempo COVID-19: Bahia-Salvador</vt:lpstr>
      <vt:lpstr>Distribuição do COVID-19 no Brasil</vt:lpstr>
      <vt:lpstr>Apresentação do PowerPoint</vt:lpstr>
      <vt:lpstr>Distribuição da COVID-19 por bairro</vt:lpstr>
      <vt:lpstr>Apresentação do PowerPoint</vt:lpstr>
      <vt:lpstr>Apresentação do PowerPoint</vt:lpstr>
      <vt:lpstr>Processo de Construção dos Fluxos da Equipe da IA – 1ᵃ Semana</vt:lpstr>
      <vt:lpstr>Processo de Construção dos Fluxos da Equipe da IA – 2ᵃ Semana</vt:lpstr>
      <vt:lpstr>Organização dos Fluxos Internos</vt:lpstr>
      <vt:lpstr>Organização dos Fluxos Internos</vt:lpstr>
      <vt:lpstr>Organização dos Fluxos Internos</vt:lpstr>
      <vt:lpstr>Organização dos Fluxos Internos</vt:lpstr>
      <vt:lpstr>Organização dos Fluxos Internos</vt:lpstr>
      <vt:lpstr>Organização dos Fluxos Internos</vt:lpstr>
      <vt:lpstr>Organização dos Fluxos Internos</vt:lpstr>
      <vt:lpstr>Apresentação do PowerPoint</vt:lpstr>
      <vt:lpstr>Reunião de Equipe - Avaliação do Dia</vt:lpstr>
      <vt:lpstr>Fluxos: - Acesso</vt:lpstr>
      <vt:lpstr>Fluxos: - Sd. Gripal</vt:lpstr>
      <vt:lpstr>Fluxos: - Fluxo de SRAG</vt:lpstr>
      <vt:lpstr>PLANTA USF ILHA AMARELA (ILUSTRATIVA)</vt:lpstr>
      <vt:lpstr>Ilustração do Fluxo Vacina grandes Fluxos</vt:lpstr>
      <vt:lpstr>Distribuição dos consultórios</vt:lpstr>
      <vt:lpstr>Ilustração do Fluxo Vacina Fluxo diário da crise</vt:lpstr>
      <vt:lpstr>Ilustração do Fluxo Atual</vt:lpstr>
      <vt:lpstr>E como gerimos essas informações de forma rápida?</vt:lpstr>
      <vt:lpstr>Dados</vt:lpstr>
      <vt:lpstr>Dados</vt:lpstr>
      <vt:lpstr>Dados</vt:lpstr>
      <vt:lpstr>Dados</vt:lpstr>
      <vt:lpstr>Página de notificação</vt:lpstr>
      <vt:lpstr>Condutas no Paciente Sd. Gripal Receita</vt:lpstr>
      <vt:lpstr>Condutas no Paciente Sd. Gripal Receita – Casos especiais</vt:lpstr>
      <vt:lpstr>Condutas no Paciente Sd. Gripal TCLE unidade – Orientações e acompanhamento</vt:lpstr>
      <vt:lpstr>Condutas no Paciente Sd. Gripal TCLE, Atestado e Atestado familiar SMS</vt:lpstr>
      <vt:lpstr>Registro</vt:lpstr>
      <vt:lpstr>Acompanhamento dos isolamentos domiciliares</vt:lpstr>
      <vt:lpstr>Dificuldades e Desafios </vt:lpstr>
      <vt:lpstr>Estratégias de Divulgação/Educação em Saúde</vt:lpstr>
      <vt:lpstr>Apresentação do PowerPoint</vt:lpstr>
      <vt:lpstr>Apresentação do PowerPoint</vt:lpstr>
      <vt:lpstr>OBRIGADO!</vt:lpstr>
      <vt:lpstr>REFERÊNCIAS</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BARBARA MATOS ROMAO</dc:creator>
  <cp:lastModifiedBy>Augusto Roberto Vidreira Batista</cp:lastModifiedBy>
  <cp:revision>133</cp:revision>
  <dcterms:created xsi:type="dcterms:W3CDTF">2020-03-28T21:05:14Z</dcterms:created>
  <dcterms:modified xsi:type="dcterms:W3CDTF">2020-03-31T18:41:11Z</dcterms:modified>
</cp:coreProperties>
</file>